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53392d7d8e5c4607" /><Relationship Type="http://schemas.openxmlformats.org/officeDocument/2006/relationships/extended-properties" Target="/docProps/app.xml" Id="R9125123df2184ad0" /><Relationship Type="http://schemas.openxmlformats.org/officeDocument/2006/relationships/officeDocument" Target="/ppt/presentation.xml" Id="R0bad31e6c7584315" /></Relationships>
</file>

<file path=ppt/presentation.xml><?xml version="1.0" encoding="utf-8"?>
<p:presentation xmlns:p="http://schemas.openxmlformats.org/presentationml/2006/main">
  <p:sldMasterIdLst>
    <p:sldMasterId xmlns:r="http://schemas.openxmlformats.org/officeDocument/2006/relationships" id="2147483648" r:id="Rfdc2c659869b45ca"/>
  </p:sldMasterIdLst>
  <p:notesMasterIdLst>
    <p:notesMasterId xmlns:r="http://schemas.openxmlformats.org/officeDocument/2006/relationships" r:id="Re4d5f5e8af974fb6"/>
  </p:notesMasterIdLst>
  <p:sldIdLst>
    <p:sldId xmlns:r="http://schemas.openxmlformats.org/officeDocument/2006/relationships" id="256" r:id="Red8743fded744475"/>
    <p:sldId xmlns:r="http://schemas.openxmlformats.org/officeDocument/2006/relationships" id="257" r:id="R440cf5c714e14b55"/>
    <p:sldId xmlns:r="http://schemas.openxmlformats.org/officeDocument/2006/relationships" id="258" r:id="R86f8dbadd9c34cc6"/>
    <p:sldId xmlns:r="http://schemas.openxmlformats.org/officeDocument/2006/relationships" id="259" r:id="R5ae6d2da94a34b0d"/>
    <p:sldId xmlns:r="http://schemas.openxmlformats.org/officeDocument/2006/relationships" id="260" r:id="Ra74d5e5b42984490"/>
    <p:sldId xmlns:r="http://schemas.openxmlformats.org/officeDocument/2006/relationships" id="261" r:id="R9baff30c25b249a5"/>
    <p:sldId xmlns:r="http://schemas.openxmlformats.org/officeDocument/2006/relationships" id="262" r:id="R6e8402154ecd4d82"/>
    <p:sldId xmlns:r="http://schemas.openxmlformats.org/officeDocument/2006/relationships" id="263" r:id="R7de70c65bc02496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6fce536b29ee4f69" /><Relationship Type="http://schemas.openxmlformats.org/officeDocument/2006/relationships/slideMaster" Target="/ppt/slideMasters/slideMaster1.xml" Id="Rfdc2c659869b45ca" /><Relationship Type="http://schemas.openxmlformats.org/officeDocument/2006/relationships/notesMaster" Target="/ppt/notesMasters/notesMaster1.xml" Id="Re4d5f5e8af974fb6" /><Relationship Type="http://schemas.openxmlformats.org/officeDocument/2006/relationships/presProps" Target="/ppt/presProps.xml" Id="Ra6aa85672ad14471" /><Relationship Type="http://schemas.openxmlformats.org/officeDocument/2006/relationships/tableStyles" Target="/ppt/tableStyles.xml" Id="R854dd61f511049a7" /><Relationship Type="http://schemas.openxmlformats.org/officeDocument/2006/relationships/slide" Target="/ppt/slides/slide1.xml" Id="Red8743fded744475" /><Relationship Type="http://schemas.openxmlformats.org/officeDocument/2006/relationships/slide" Target="/ppt/slides/slide2.xml" Id="R440cf5c714e14b55" /><Relationship Type="http://schemas.openxmlformats.org/officeDocument/2006/relationships/slide" Target="/ppt/slides/slide3.xml" Id="R86f8dbadd9c34cc6" /><Relationship Type="http://schemas.openxmlformats.org/officeDocument/2006/relationships/slide" Target="/ppt/slides/slide4.xml" Id="R5ae6d2da94a34b0d" /><Relationship Type="http://schemas.openxmlformats.org/officeDocument/2006/relationships/slide" Target="/ppt/slides/slide5.xml" Id="Ra74d5e5b42984490" /><Relationship Type="http://schemas.openxmlformats.org/officeDocument/2006/relationships/slide" Target="/ppt/slides/slide6.xml" Id="R9baff30c25b249a5" /><Relationship Type="http://schemas.openxmlformats.org/officeDocument/2006/relationships/slide" Target="/ppt/slides/slide7.xml" Id="R6e8402154ecd4d82" /><Relationship Type="http://schemas.openxmlformats.org/officeDocument/2006/relationships/slide" Target="/ppt/slides/slide8.xml" Id="R7de70c65bc02496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9caa910e2824d6b"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Next of Us">
      <a:dk1>
        <a:srgbClr val="0A2447"/>
      </a:dk1>
      <a:lt1>
        <a:srgbClr val="FFFFFF"/>
      </a:lt1>
      <a:dk2>
        <a:srgbClr val="0A2447"/>
      </a:dk2>
      <a:lt2>
        <a:srgbClr val="D9F5FE"/>
      </a:lt2>
      <a:accent1>
        <a:srgbClr val="0A2447"/>
      </a:accent1>
      <a:accent2>
        <a:srgbClr val="A8ADFB"/>
      </a:accent2>
      <a:accent3>
        <a:srgbClr val="D9F5FE"/>
      </a:accent3>
      <a:accent4>
        <a:srgbClr val="0A2447"/>
      </a:accent4>
      <a:accent5>
        <a:srgbClr val="A8ADFB"/>
      </a:accent5>
      <a:accent6>
        <a:srgbClr val="D9F5FE"/>
      </a:accent6>
      <a:hlink>
        <a:srgbClr val="0A2447"/>
      </a:hlink>
      <a:folHlink>
        <a:srgbClr val="0A2447"/>
      </a:folHlink>
    </a:clrScheme>
    <a:fontScheme name="Office">
      <a:majorFont>
        <a:latin typeface="Calibri Light"/>
        <a:ea typeface="Calibri Light"/>
        <a:cs typeface="Calibri Light"/>
      </a:majorFont>
      <a:minorFont>
        <a:latin typeface="Calibri"/>
        <a:ea typeface="Calibri"/>
        <a:cs typeface="Calibri"/>
      </a:minorFont>
    </a:fontScheme>
    <a:fmtScheme name="Next of Us">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19fdc82ce3e4a96" /><Relationship Type="http://schemas.openxmlformats.org/officeDocument/2006/relationships/notesMaster" Target="/ppt/notesMasters/notesMaster1.xml" Id="R056077516aff47e7" /></Relationships>
</file>

<file path=ppt/notesSlides/_rels/notesSlide2.xml.rels>&#65279;<?xml version="1.0" encoding="utf-8"?><Relationships xmlns="http://schemas.openxmlformats.org/package/2006/relationships"><Relationship Type="http://schemas.openxmlformats.org/officeDocument/2006/relationships/slide" Target="/ppt/slides/slide2.xml" Id="Red3d606c7eb843e7" /><Relationship Type="http://schemas.openxmlformats.org/officeDocument/2006/relationships/notesMaster" Target="/ppt/notesMasters/notesMaster1.xml" Id="R5c51da387cfe4605" /></Relationships>
</file>

<file path=ppt/notesSlides/_rels/notesSlide3.xml.rels>&#65279;<?xml version="1.0" encoding="utf-8"?><Relationships xmlns="http://schemas.openxmlformats.org/package/2006/relationships"><Relationship Type="http://schemas.openxmlformats.org/officeDocument/2006/relationships/slide" Target="/ppt/slides/slide3.xml" Id="R2647a5bd460a4cd5" /><Relationship Type="http://schemas.openxmlformats.org/officeDocument/2006/relationships/notesMaster" Target="/ppt/notesMasters/notesMaster1.xml" Id="R6279acc61162483e" /></Relationships>
</file>

<file path=ppt/notesSlides/_rels/notesSlide4.xml.rels>&#65279;<?xml version="1.0" encoding="utf-8"?><Relationships xmlns="http://schemas.openxmlformats.org/package/2006/relationships"><Relationship Type="http://schemas.openxmlformats.org/officeDocument/2006/relationships/slide" Target="/ppt/slides/slide4.xml" Id="R74918d8fc21b459a" /><Relationship Type="http://schemas.openxmlformats.org/officeDocument/2006/relationships/notesMaster" Target="/ppt/notesMasters/notesMaster1.xml" Id="Rbd6f2e92f3cc40f1" /></Relationships>
</file>

<file path=ppt/notesSlides/_rels/notesSlide5.xml.rels>&#65279;<?xml version="1.0" encoding="utf-8"?><Relationships xmlns="http://schemas.openxmlformats.org/package/2006/relationships"><Relationship Type="http://schemas.openxmlformats.org/officeDocument/2006/relationships/slide" Target="/ppt/slides/slide5.xml" Id="Rf71d85ae414342ed" /><Relationship Type="http://schemas.openxmlformats.org/officeDocument/2006/relationships/notesMaster" Target="/ppt/notesMasters/notesMaster1.xml" Id="R670ea25c424d4294" /></Relationships>
</file>

<file path=ppt/notesSlides/_rels/notesSlide6.xml.rels>&#65279;<?xml version="1.0" encoding="utf-8"?><Relationships xmlns="http://schemas.openxmlformats.org/package/2006/relationships"><Relationship Type="http://schemas.openxmlformats.org/officeDocument/2006/relationships/slide" Target="/ppt/slides/slide6.xml" Id="Ra7aa3c3c517d4d04" /><Relationship Type="http://schemas.openxmlformats.org/officeDocument/2006/relationships/notesMaster" Target="/ppt/notesMasters/notesMaster1.xml" Id="R0c69d27b3c6e4e49" /></Relationships>
</file>

<file path=ppt/notesSlides/_rels/notesSlide7.xml.rels>&#65279;<?xml version="1.0" encoding="utf-8"?><Relationships xmlns="http://schemas.openxmlformats.org/package/2006/relationships"><Relationship Type="http://schemas.openxmlformats.org/officeDocument/2006/relationships/slide" Target="/ppt/slides/slide7.xml" Id="R1fa1b942991949c8" /><Relationship Type="http://schemas.openxmlformats.org/officeDocument/2006/relationships/notesMaster" Target="/ppt/notesMasters/notesMaster1.xml" Id="Rd8293d9a04ef4e0f" /></Relationships>
</file>

<file path=ppt/notesSlides/_rels/notesSlide8.xml.rels>&#65279;<?xml version="1.0" encoding="utf-8"?><Relationships xmlns="http://schemas.openxmlformats.org/package/2006/relationships"><Relationship Type="http://schemas.openxmlformats.org/officeDocument/2006/relationships/slide" Target="/ppt/slides/slide8.xml" Id="R76dbf918ccdb47a1" /><Relationship Type="http://schemas.openxmlformats.org/officeDocument/2006/relationships/notesMaster" Target="/ppt/notesMasters/notesMaster1.xml" Id="Rf98b8c329f05488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Before the meeting, replace every bracketed field with your information. Delete fields you do not need. Duplicate the update, decision, discussion or action slides when you need more space. All text and tables are editable. Use the organization name, meeting date, time and location or link on this cover. Brand logo source: supplied Next of Us logo.svg.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Write the purpose in one sentence. Describe one or two results the group can reach during this meeting. Name a facilitator and a note taker. The same person can hold both roles in a small group. Read the outcomes aloud before starting.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Give each topic a lead, a realistic time limit and a result. Add up the minutes and check that the total fits the scheduled meeting. Include time to confirm actions before the meeting ends. Delete or add rows as needed. If you are likely to run out of time, put the most important decision first.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this slide for short factual updates. Capture only what changed since the last meeting and what help the person or team needs. If an update needs a decision or a longer conversation, move that topic to the decision or discussion slide. Duplicate this slide for more teams.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State a concrete decision question. List realistic options and the most important benefit and trade-off for each. Add rows when needed. Follow your organization’s constitution or school rules for quorum, voting and who can decide. Record the decision and a short reason. If the group cannot decide, record the missing information and assign a person and due date on the actions slide.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one main question per slide. Give members a short moment to think before inviting responses. Ask for different views and keep the discussion connected to the question. Capture the result in plain language. Put unresolved work on the actions slide with an owner and a due date. Duplicate the slide for another topic.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Before closing, read each action aloud. Confirm one accountable owner, a specific due date and what completion looks like. Use a person’s name rather than an entire committee as the owner. Check that owners agree to the work. Copy these actions into your usual shared tracker or meeting notes after the meeting.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Agree on the next meeting date, time and location or link. If you cannot choose a date now, write who will confirm it and by when in the date field. Identify any preparation members need to do. List unfinished or future topics. Assign sending the reminder and notes on the actions slide if needed.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306667bded2c4423"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12eac8c81634116" /><Relationship Type="http://schemas.openxmlformats.org/officeDocument/2006/relationships/slideLayout" Target="/ppt/slideLayouts/slideLayout1.xml" Id="R10cf1ca547854535"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10cf1ca547854535"/>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Next of Us">
      <a:dk1>
        <a:srgbClr val="0A2447"/>
      </a:dk1>
      <a:lt1>
        <a:srgbClr val="FFFFFF"/>
      </a:lt1>
      <a:dk2>
        <a:srgbClr val="0A2447"/>
      </a:dk2>
      <a:lt2>
        <a:srgbClr val="D9F5FE"/>
      </a:lt2>
      <a:accent1>
        <a:srgbClr val="0A2447"/>
      </a:accent1>
      <a:accent2>
        <a:srgbClr val="A8ADFB"/>
      </a:accent2>
      <a:accent3>
        <a:srgbClr val="D9F5FE"/>
      </a:accent3>
      <a:accent4>
        <a:srgbClr val="0A2447"/>
      </a:accent4>
      <a:accent5>
        <a:srgbClr val="A8ADFB"/>
      </a:accent5>
      <a:accent6>
        <a:srgbClr val="D9F5FE"/>
      </a:accent6>
      <a:hlink>
        <a:srgbClr val="0A2447"/>
      </a:hlink>
      <a:folHlink>
        <a:srgbClr val="0A2447"/>
      </a:folHlink>
    </a:clrScheme>
    <a:fontScheme name="Office">
      <a:majorFont>
        <a:latin typeface="Calibri Light"/>
        <a:ea typeface="Calibri Light"/>
        <a:cs typeface="Calibri Light"/>
      </a:majorFont>
      <a:minorFont>
        <a:latin typeface="Calibri"/>
        <a:ea typeface="Calibri"/>
        <a:cs typeface="Calibri"/>
      </a:minorFont>
    </a:fontScheme>
    <a:fmtScheme name="Next of Us">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1f6d850a637c407e" /><Relationship Type="http://schemas.openxmlformats.org/officeDocument/2006/relationships/image" Target="/ppt/media/image.png" Id="Rf56be751cae44ac0" /><Relationship Type="http://schemas.openxmlformats.org/officeDocument/2006/relationships/notesSlide" Target="/ppt/notesSlides/notesSlide1.xml" Id="R04a968b023b8424a"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c8389aebfeef4194" /><Relationship Type="http://schemas.openxmlformats.org/officeDocument/2006/relationships/notesSlide" Target="/ppt/notesSlides/notesSlide2.xml" Id="Rbfb2573eedf14280"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688ac33f02aa4363" /><Relationship Type="http://schemas.openxmlformats.org/officeDocument/2006/relationships/notesSlide" Target="/ppt/notesSlides/notesSlide3.xml" Id="R56d57c8406c843cc"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2bd3f06b9ca94ebc" /><Relationship Type="http://schemas.openxmlformats.org/officeDocument/2006/relationships/notesSlide" Target="/ppt/notesSlides/notesSlide4.xml" Id="R439ee3e5038d43e0"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a868a60e13344c01" /><Relationship Type="http://schemas.openxmlformats.org/officeDocument/2006/relationships/notesSlide" Target="/ppt/notesSlides/notesSlide5.xml" Id="R7d8acc24e90a4b57"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e12c820345984aef" /><Relationship Type="http://schemas.openxmlformats.org/officeDocument/2006/relationships/notesSlide" Target="/ppt/notesSlides/notesSlide6.xml" Id="R77a2d9ea85d546f7"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e73abfbc26314845" /><Relationship Type="http://schemas.openxmlformats.org/officeDocument/2006/relationships/notesSlide" Target="/ppt/notesSlides/notesSlide7.xml" Id="R73fec1fda25747b5"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d696b02b0c5545d8" /><Relationship Type="http://schemas.openxmlformats.org/officeDocument/2006/relationships/notesSlide" Target="/ppt/notesSlides/notesSlide8.xml" Id="R0760bf8cb8664429" /></Relationships>
</file>

<file path=ppt/slides/slide1.xml><?xml version="1.0" encoding="utf-8"?>
<p:sld xmlns:p="http://schemas.openxmlformats.org/presentationml/2006/main">
  <p:cSld>
    <p:bg>
      <p:bgPr>
        <a:solidFill xmlns:a="http://schemas.openxmlformats.org/drawingml/2006/main">
          <a:srgbClr val="A8ADFB"/>
        </a:solidFill>
      </p:bgPr>
    </p:bg>
    <p:spTree>
      <p:nvGrpSpPr>
        <p:cNvPr id="1" name=""/>
        <p:cNvGrpSpPr/>
        <p:nvPr/>
      </p:nvGrpSpPr>
      <p:grpSpPr>
        <a:xfrm xmlns:a="http://schemas.openxmlformats.org/drawingml/2006/main"/>
      </p:grpSpPr>
      <p:pic>
        <p:nvPicPr>
          <p:cNvPr id="6" name=""/>
          <p:cNvPicPr>
            <a:picLocks xmlns:a="http://schemas.openxmlformats.org/drawingml/2006/main" noChangeAspect="1"/>
          </p:cNvPicPr>
          <p:nvPr/>
        </p:nvPicPr>
        <p:blipFill>
          <a:blip xmlns:r="http://schemas.openxmlformats.org/officeDocument/2006/relationships" xmlns:a="http://schemas.openxmlformats.org/drawingml/2006/main" r:embed="Rf56be751cae44ac0"/>
          <a:stretch xmlns:a="http://schemas.openxmlformats.org/drawingml/2006/main"/>
        </p:blipFill>
        <p:spPr>
          <a:xfrm xmlns:a="http://schemas.openxmlformats.org/drawingml/2006/main">
            <a:off x="647700" y="515092"/>
            <a:ext cx="2714625" cy="680505"/>
          </a:xfrm>
          <a:prstGeom xmlns:a="http://schemas.openxmlformats.org/drawingml/2006/main" prst="rect">
            <a:avLst/>
          </a:prstGeom>
        </p:spPr>
      </p:pic>
      <p:sp>
        <p:nvSpPr>
          <p:cNvPr id="2" name="CLUB_MEETING">
            <a:extLst xmlns:a="http://schemas.openxmlformats.org/drawingml/2006/main">
              <a:ext uri="{FF2B5EF4-FFF2-40B4-BE49-F238E27FC236}">
                <a16:creationId xmlns:a16="http://schemas.microsoft.com/office/drawing/2014/main" id="{C7B46D70-4D67-41A1-9F53-E4E6218DFF5F}"/>
              </a:ext>
            </a:extLst>
          </p:cNvPr>
          <p:cNvSpPr>
            <a:spLocks xmlns:a="http://schemas.openxmlformats.org/drawingml/2006/main" noGrp="1"/>
          </p:cNvSpPr>
          <p:nvPr/>
        </p:nvSpPr>
        <p:spPr>
          <a:xfrm xmlns:a="http://schemas.openxmlformats.org/drawingml/2006/main">
            <a:off x="628650" y="1971675"/>
            <a:ext cx="10858500" cy="2428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7875" b="0">
                <a:solidFill>
                  <a:srgbClr val="0A2447"/>
                </a:solidFill>
                <a:latin typeface="Anton"/>
                <a:ea typeface="Anton"/>
                <a:cs typeface="Anton"/>
              </a:defRPr>
            </a:pPr>
            <a:r>
              <a:rPr sz="7875" b="0">
                <a:solidFill>
                  <a:srgbClr val="0A2447"/>
                </a:solidFill>
                <a:latin typeface="Anton"/>
                <a:ea typeface="Anton"/>
                <a:cs typeface="Anton"/>
              </a:rPr>
              <a:t>CLUB</a:t>
            </a:r>
          </a:p>
          <a:p xmlns:a="http://schemas.openxmlformats.org/drawingml/2006/main">
            <a:pPr algn="l">
              <a:defRPr sz="7875" b="0">
                <a:solidFill>
                  <a:srgbClr val="0A2447"/>
                </a:solidFill>
                <a:latin typeface="Anton"/>
                <a:ea typeface="Anton"/>
                <a:cs typeface="Anton"/>
              </a:defRPr>
            </a:pPr>
            <a:r>
              <a:rPr sz="7875" b="0">
                <a:solidFill>
                  <a:srgbClr val="0A2447"/>
                </a:solidFill>
                <a:latin typeface="Anton"/>
                <a:ea typeface="Anton"/>
                <a:cs typeface="Anton"/>
              </a:rPr>
              <a:t>MEETING</a:t>
            </a:r>
          </a:p>
        </p:txBody>
      </p:sp>
      <p:sp>
        <p:nvSpPr>
          <p:cNvPr id="3" name="_Organization_name_">
            <a:extLst xmlns:a="http://schemas.openxmlformats.org/drawingml/2006/main">
              <a:ext uri="{FF2B5EF4-FFF2-40B4-BE49-F238E27FC236}">
                <a16:creationId xmlns:a16="http://schemas.microsoft.com/office/drawing/2014/main" id="{BA169AB2-317B-4328-9F30-F7BF9B29E47E}"/>
              </a:ext>
            </a:extLst>
          </p:cNvPr>
          <p:cNvSpPr>
            <a:spLocks xmlns:a="http://schemas.openxmlformats.org/drawingml/2006/main" noGrp="1"/>
          </p:cNvSpPr>
          <p:nvPr/>
        </p:nvSpPr>
        <p:spPr>
          <a:xfrm xmlns:a="http://schemas.openxmlformats.org/drawingml/2006/main">
            <a:off x="647700" y="4733925"/>
            <a:ext cx="10896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700" b="0">
                <a:solidFill>
                  <a:srgbClr val="0A2447"/>
                </a:solidFill>
                <a:latin typeface="Poppins"/>
                <a:ea typeface="Poppins"/>
                <a:cs typeface="Poppins"/>
              </a:defRPr>
            </a:pPr>
            <a:r>
              <a:rPr sz="2700" b="0">
                <a:solidFill>
                  <a:srgbClr val="0A2447"/>
                </a:solidFill>
                <a:latin typeface="Poppins"/>
                <a:ea typeface="Poppins"/>
                <a:cs typeface="Poppins"/>
              </a:rPr>
              <a:t>[Organization name]</a:t>
            </a:r>
          </a:p>
        </p:txBody>
      </p:sp>
      <p:sp>
        <p:nvSpPr>
          <p:cNvPr id="4" name="_Date_____Start_and_end_time_">
            <a:extLst xmlns:a="http://schemas.openxmlformats.org/drawingml/2006/main">
              <a:ext uri="{FF2B5EF4-FFF2-40B4-BE49-F238E27FC236}">
                <a16:creationId xmlns:a16="http://schemas.microsoft.com/office/drawing/2014/main" id="{4C7567FA-A00E-4A50-B420-4083B7A7F7CA}"/>
              </a:ext>
            </a:extLst>
          </p:cNvPr>
          <p:cNvSpPr>
            <a:spLocks xmlns:a="http://schemas.openxmlformats.org/drawingml/2006/main" noGrp="1"/>
          </p:cNvSpPr>
          <p:nvPr/>
        </p:nvSpPr>
        <p:spPr>
          <a:xfrm xmlns:a="http://schemas.openxmlformats.org/drawingml/2006/main">
            <a:off x="647700" y="5438775"/>
            <a:ext cx="108966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950" b="0">
                <a:solidFill>
                  <a:srgbClr val="0A2447"/>
                </a:solidFill>
                <a:latin typeface="Poppins"/>
                <a:ea typeface="Poppins"/>
                <a:cs typeface="Poppins"/>
              </a:defRPr>
            </a:pPr>
            <a:r>
              <a:rPr sz="1950" b="0">
                <a:solidFill>
                  <a:srgbClr val="0A2447"/>
                </a:solidFill>
                <a:latin typeface="Poppins"/>
                <a:ea typeface="Poppins"/>
                <a:cs typeface="Poppins"/>
              </a:rPr>
              <a:t>[Date]   [Start and end time]</a:t>
            </a:r>
          </a:p>
        </p:txBody>
      </p:sp>
      <p:sp>
        <p:nvSpPr>
          <p:cNvPr id="5" name="_Room_or_meeting_link_">
            <a:extLst xmlns:a="http://schemas.openxmlformats.org/drawingml/2006/main">
              <a:ext uri="{FF2B5EF4-FFF2-40B4-BE49-F238E27FC236}">
                <a16:creationId xmlns:a16="http://schemas.microsoft.com/office/drawing/2014/main" id="{E3E35D49-A765-4CD9-9831-DF497CBE12F9}"/>
              </a:ext>
            </a:extLst>
          </p:cNvPr>
          <p:cNvSpPr>
            <a:spLocks xmlns:a="http://schemas.openxmlformats.org/drawingml/2006/main" noGrp="1"/>
          </p:cNvSpPr>
          <p:nvPr/>
        </p:nvSpPr>
        <p:spPr>
          <a:xfrm xmlns:a="http://schemas.openxmlformats.org/drawingml/2006/main">
            <a:off x="647700" y="5876925"/>
            <a:ext cx="108966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950" b="0">
                <a:solidFill>
                  <a:srgbClr val="0A2447"/>
                </a:solidFill>
                <a:latin typeface="Poppins"/>
                <a:ea typeface="Poppins"/>
                <a:cs typeface="Poppins"/>
              </a:defRPr>
            </a:pPr>
            <a:r>
              <a:rPr sz="1950" b="0">
                <a:solidFill>
                  <a:srgbClr val="0A2447"/>
                </a:solidFill>
                <a:latin typeface="Poppins"/>
                <a:ea typeface="Poppins"/>
                <a:cs typeface="Poppins"/>
              </a:rPr>
              <a:t>[Room or meeting link]</a:t>
            </a:r>
          </a:p>
        </p:txBody>
      </p:sp>
    </p:spTree>
    <p:extLst>
      <p:ext uri="{BB962C8B-B14F-4D97-AF65-F5344CB8AC3E}">
        <p14:creationId xmlns:p14="http://schemas.microsoft.com/office/powerpoint/2010/main" val="925167724"/>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PURPOSE_AND_OUTCOMES">
            <a:extLst xmlns:a="http://schemas.openxmlformats.org/drawingml/2006/main">
              <a:ext uri="{FF2B5EF4-FFF2-40B4-BE49-F238E27FC236}">
                <a16:creationId xmlns:a16="http://schemas.microsoft.com/office/drawing/2014/main" id="{BF68CF40-7AA1-427F-8AA3-7B5E2BC388FD}"/>
              </a:ext>
            </a:extLst>
          </p:cNvPr>
          <p:cNvSpPr>
            <a:spLocks xmlns:a="http://schemas.openxmlformats.org/drawingml/2006/main" noGrp="1"/>
          </p:cNvSpPr>
          <p:nvPr/>
        </p:nvSpPr>
        <p:spPr>
          <a:xfrm xmlns:a="http://schemas.openxmlformats.org/drawingml/2006/main">
            <a:off x="647700" y="457200"/>
            <a:ext cx="108966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4500" b="0">
                <a:solidFill>
                  <a:srgbClr val="0A2447"/>
                </a:solidFill>
                <a:latin typeface="Anton"/>
                <a:ea typeface="Anton"/>
                <a:cs typeface="Anton"/>
              </a:defRPr>
            </a:pPr>
            <a:r>
              <a:rPr sz="4500" b="0">
                <a:solidFill>
                  <a:srgbClr val="0A2447"/>
                </a:solidFill>
                <a:latin typeface="Anton"/>
                <a:ea typeface="Anton"/>
                <a:cs typeface="Anton"/>
              </a:rPr>
              <a:t>PURPOSE AND OUTCOMES</a:t>
            </a:r>
          </a:p>
        </p:txBody>
      </p:sp>
      <p:sp>
        <p:nvSpPr>
          <p:cNvPr id="2" name="2">
            <a:extLst xmlns:a="http://schemas.openxmlformats.org/drawingml/2006/main">
              <a:ext uri="{FF2B5EF4-FFF2-40B4-BE49-F238E27FC236}">
                <a16:creationId xmlns:a16="http://schemas.microsoft.com/office/drawing/2014/main" id="{7C581572-53E8-4F0D-8235-D662571B9904}"/>
              </a:ext>
            </a:extLst>
          </p:cNvPr>
          <p:cNvSpPr>
            <a:spLocks xmlns:a="http://schemas.openxmlformats.org/drawingml/2006/main" noGrp="1"/>
          </p:cNvSpPr>
          <p:nvPr/>
        </p:nvSpPr>
        <p:spPr>
          <a:xfrm xmlns:a="http://schemas.openxmlformats.org/drawingml/2006/main">
            <a:off x="11049000" y="6324600"/>
            <a:ext cx="4953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350" b="0">
                <a:solidFill>
                  <a:srgbClr val="0A2447"/>
                </a:solidFill>
                <a:latin typeface="Poppins"/>
                <a:ea typeface="Poppins"/>
                <a:cs typeface="Poppins"/>
              </a:defRPr>
            </a:pPr>
            <a:r>
              <a:rPr sz="1350" b="0">
                <a:solidFill>
                  <a:srgbClr val="0A2447"/>
                </a:solidFill>
                <a:latin typeface="Poppins"/>
                <a:ea typeface="Poppins"/>
                <a:cs typeface="Poppins"/>
              </a:rPr>
              <a:t>2</a:t>
            </a:r>
          </a:p>
        </p:txBody>
      </p:sp>
      <p:sp>
        <p:nvSpPr>
          <p:cNvPr id="3" name="Why_we_re_meeting">
            <a:extLst xmlns:a="http://schemas.openxmlformats.org/drawingml/2006/main">
              <a:ext uri="{FF2B5EF4-FFF2-40B4-BE49-F238E27FC236}">
                <a16:creationId xmlns:a16="http://schemas.microsoft.com/office/drawing/2014/main" id="{DC7DF159-D0C4-4611-A3DB-2D80D4ED4205}"/>
              </a:ext>
            </a:extLst>
          </p:cNvPr>
          <p:cNvSpPr>
            <a:spLocks xmlns:a="http://schemas.openxmlformats.org/drawingml/2006/main" noGrp="1"/>
          </p:cNvSpPr>
          <p:nvPr/>
        </p:nvSpPr>
        <p:spPr>
          <a:xfrm xmlns:a="http://schemas.openxmlformats.org/drawingml/2006/main">
            <a:off x="647700" y="1676400"/>
            <a:ext cx="10477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1">
                <a:solidFill>
                  <a:srgbClr val="0A2447"/>
                </a:solidFill>
                <a:latin typeface="Poppins"/>
                <a:ea typeface="Poppins"/>
                <a:cs typeface="Poppins"/>
              </a:defRPr>
            </a:pPr>
            <a:r>
              <a:rPr sz="1875" b="1">
                <a:solidFill>
                  <a:srgbClr val="0A2447"/>
                </a:solidFill>
                <a:latin typeface="Poppins"/>
                <a:ea typeface="Poppins"/>
                <a:cs typeface="Poppins"/>
              </a:rPr>
              <a:t>Why we're meeting</a:t>
            </a:r>
          </a:p>
        </p:txBody>
      </p:sp>
      <p:sp>
        <p:nvSpPr>
          <p:cNvPr id="4" name="_One_sentence_about_why_this_meeting_matters_">
            <a:extLst xmlns:a="http://schemas.openxmlformats.org/drawingml/2006/main">
              <a:ext uri="{FF2B5EF4-FFF2-40B4-BE49-F238E27FC236}">
                <a16:creationId xmlns:a16="http://schemas.microsoft.com/office/drawing/2014/main" id="{0211BA6D-D92E-4BA1-BD56-0E5FE8BD02CC}"/>
              </a:ext>
            </a:extLst>
          </p:cNvPr>
          <p:cNvSpPr>
            <a:spLocks xmlns:a="http://schemas.openxmlformats.org/drawingml/2006/main" noGrp="1"/>
          </p:cNvSpPr>
          <p:nvPr/>
        </p:nvSpPr>
        <p:spPr>
          <a:xfrm xmlns:a="http://schemas.openxmlformats.org/drawingml/2006/main">
            <a:off x="647700" y="2152650"/>
            <a:ext cx="104775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475" b="0">
                <a:solidFill>
                  <a:srgbClr val="0A2447"/>
                </a:solidFill>
                <a:latin typeface="Poppins"/>
                <a:ea typeface="Poppins"/>
                <a:cs typeface="Poppins"/>
              </a:defRPr>
            </a:pPr>
            <a:r>
              <a:rPr sz="2475" b="0">
                <a:solidFill>
                  <a:srgbClr val="0A2447"/>
                </a:solidFill>
                <a:latin typeface="Poppins"/>
                <a:ea typeface="Poppins"/>
                <a:cs typeface="Poppins"/>
              </a:rPr>
              <a:t>[One sentence about why this meeting matters]</a:t>
            </a:r>
          </a:p>
        </p:txBody>
      </p:sp>
      <p:sp>
        <p:nvSpPr>
          <p:cNvPr id="5" name="By_the_end__we_ll_have">
            <a:extLst xmlns:a="http://schemas.openxmlformats.org/drawingml/2006/main">
              <a:ext uri="{FF2B5EF4-FFF2-40B4-BE49-F238E27FC236}">
                <a16:creationId xmlns:a16="http://schemas.microsoft.com/office/drawing/2014/main" id="{41A98FF9-F173-4C6B-A7DE-49442A4BEF7E}"/>
              </a:ext>
            </a:extLst>
          </p:cNvPr>
          <p:cNvSpPr>
            <a:spLocks xmlns:a="http://schemas.openxmlformats.org/drawingml/2006/main" noGrp="1"/>
          </p:cNvSpPr>
          <p:nvPr/>
        </p:nvSpPr>
        <p:spPr>
          <a:xfrm xmlns:a="http://schemas.openxmlformats.org/drawingml/2006/main">
            <a:off x="647700" y="3362325"/>
            <a:ext cx="10477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1">
                <a:solidFill>
                  <a:srgbClr val="0A2447"/>
                </a:solidFill>
                <a:latin typeface="Poppins"/>
                <a:ea typeface="Poppins"/>
                <a:cs typeface="Poppins"/>
              </a:defRPr>
            </a:pPr>
            <a:r>
              <a:rPr sz="1875" b="1">
                <a:solidFill>
                  <a:srgbClr val="0A2447"/>
                </a:solidFill>
                <a:latin typeface="Poppins"/>
                <a:ea typeface="Poppins"/>
                <a:cs typeface="Poppins"/>
              </a:rPr>
              <a:t>By the end, we'll have</a:t>
            </a:r>
          </a:p>
        </p:txBody>
      </p:sp>
      <p:sp>
        <p:nvSpPr>
          <p:cNvPr id="6" name="_A_decision__answer_or_agreed_plan_">
            <a:extLst xmlns:a="http://schemas.openxmlformats.org/drawingml/2006/main">
              <a:ext uri="{FF2B5EF4-FFF2-40B4-BE49-F238E27FC236}">
                <a16:creationId xmlns:a16="http://schemas.microsoft.com/office/drawing/2014/main" id="{E1A32215-2707-4109-8244-7BE3E4194856}"/>
              </a:ext>
            </a:extLst>
          </p:cNvPr>
          <p:cNvSpPr>
            <a:spLocks xmlns:a="http://schemas.openxmlformats.org/drawingml/2006/main" noGrp="1"/>
          </p:cNvSpPr>
          <p:nvPr/>
        </p:nvSpPr>
        <p:spPr>
          <a:xfrm xmlns:a="http://schemas.openxmlformats.org/drawingml/2006/main">
            <a:off x="647700" y="3886200"/>
            <a:ext cx="1047750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325" b="0">
                <a:solidFill>
                  <a:srgbClr val="0A2447"/>
                </a:solidFill>
                <a:latin typeface="Poppins"/>
                <a:ea typeface="Poppins"/>
                <a:cs typeface="Poppins"/>
              </a:defRPr>
            </a:pPr>
            <a:r>
              <a:rPr sz="2325" b="0">
                <a:solidFill>
                  <a:srgbClr val="0A2447"/>
                </a:solidFill>
                <a:latin typeface="Poppins"/>
                <a:ea typeface="Poppins"/>
                <a:cs typeface="Poppins"/>
              </a:rPr>
              <a:t>[A decision, answer or agreed plan]</a:t>
            </a:r>
          </a:p>
        </p:txBody>
      </p:sp>
      <p:sp>
        <p:nvSpPr>
          <p:cNvPr id="7" name="_Another_specific_result__if_needed_">
            <a:extLst xmlns:a="http://schemas.openxmlformats.org/drawingml/2006/main">
              <a:ext uri="{FF2B5EF4-FFF2-40B4-BE49-F238E27FC236}">
                <a16:creationId xmlns:a16="http://schemas.microsoft.com/office/drawing/2014/main" id="{DE6DACAD-9BC7-47AF-8360-88519CC434C8}"/>
              </a:ext>
            </a:extLst>
          </p:cNvPr>
          <p:cNvSpPr>
            <a:spLocks xmlns:a="http://schemas.openxmlformats.org/drawingml/2006/main" noGrp="1"/>
          </p:cNvSpPr>
          <p:nvPr/>
        </p:nvSpPr>
        <p:spPr>
          <a:xfrm xmlns:a="http://schemas.openxmlformats.org/drawingml/2006/main">
            <a:off x="647700" y="4543425"/>
            <a:ext cx="1047750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325" b="0">
                <a:solidFill>
                  <a:srgbClr val="0A2447"/>
                </a:solidFill>
                <a:latin typeface="Poppins"/>
                <a:ea typeface="Poppins"/>
                <a:cs typeface="Poppins"/>
              </a:defRPr>
            </a:pPr>
            <a:r>
              <a:rPr sz="2325" b="0">
                <a:solidFill>
                  <a:srgbClr val="0A2447"/>
                </a:solidFill>
                <a:latin typeface="Poppins"/>
                <a:ea typeface="Poppins"/>
                <a:cs typeface="Poppins"/>
              </a:rPr>
              <a:t>[Another specific result, if needed]</a:t>
            </a:r>
          </a:p>
        </p:txBody>
      </p:sp>
      <p:sp>
        <p:nvSpPr>
          <p:cNvPr id="8" name="Facilitator___Name_">
            <a:extLst xmlns:a="http://schemas.openxmlformats.org/drawingml/2006/main">
              <a:ext uri="{FF2B5EF4-FFF2-40B4-BE49-F238E27FC236}">
                <a16:creationId xmlns:a16="http://schemas.microsoft.com/office/drawing/2014/main" id="{B9B7CB67-97E5-4DE7-B6F7-CF7D7478381E}"/>
              </a:ext>
            </a:extLst>
          </p:cNvPr>
          <p:cNvSpPr>
            <a:spLocks xmlns:a="http://schemas.openxmlformats.org/drawingml/2006/main" noGrp="1"/>
          </p:cNvSpPr>
          <p:nvPr/>
        </p:nvSpPr>
        <p:spPr>
          <a:xfrm xmlns:a="http://schemas.openxmlformats.org/drawingml/2006/main">
            <a:off x="647700" y="5676900"/>
            <a:ext cx="52387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0A2447"/>
                </a:solidFill>
                <a:latin typeface="Poppins"/>
                <a:ea typeface="Poppins"/>
                <a:cs typeface="Poppins"/>
              </a:defRPr>
            </a:pPr>
            <a:r>
              <a:rPr sz="1875" b="0">
                <a:solidFill>
                  <a:srgbClr val="0A2447"/>
                </a:solidFill>
                <a:latin typeface="Poppins"/>
                <a:ea typeface="Poppins"/>
                <a:cs typeface="Poppins"/>
              </a:rPr>
              <a:t>Facilitator: [Name]</a:t>
            </a:r>
          </a:p>
        </p:txBody>
      </p:sp>
      <p:sp>
        <p:nvSpPr>
          <p:cNvPr id="9" name="Notes___Name_">
            <a:extLst xmlns:a="http://schemas.openxmlformats.org/drawingml/2006/main">
              <a:ext uri="{FF2B5EF4-FFF2-40B4-BE49-F238E27FC236}">
                <a16:creationId xmlns:a16="http://schemas.microsoft.com/office/drawing/2014/main" id="{69D491BC-AD6A-4702-B032-72B213085DB2}"/>
              </a:ext>
            </a:extLst>
          </p:cNvPr>
          <p:cNvSpPr>
            <a:spLocks xmlns:a="http://schemas.openxmlformats.org/drawingml/2006/main" noGrp="1"/>
          </p:cNvSpPr>
          <p:nvPr/>
        </p:nvSpPr>
        <p:spPr>
          <a:xfrm xmlns:a="http://schemas.openxmlformats.org/drawingml/2006/main">
            <a:off x="6400800" y="5676900"/>
            <a:ext cx="5143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0">
                <a:solidFill>
                  <a:srgbClr val="0A2447"/>
                </a:solidFill>
                <a:latin typeface="Poppins"/>
                <a:ea typeface="Poppins"/>
                <a:cs typeface="Poppins"/>
              </a:defRPr>
            </a:pPr>
            <a:r>
              <a:rPr sz="1875" b="0">
                <a:solidFill>
                  <a:srgbClr val="0A2447"/>
                </a:solidFill>
                <a:latin typeface="Poppins"/>
                <a:ea typeface="Poppins"/>
                <a:cs typeface="Poppins"/>
              </a:rPr>
              <a:t>Notes: [Name]</a:t>
            </a:r>
          </a:p>
        </p:txBody>
      </p:sp>
    </p:spTree>
    <p:extLst>
      <p:ext uri="{BB962C8B-B14F-4D97-AF65-F5344CB8AC3E}">
        <p14:creationId xmlns:p14="http://schemas.microsoft.com/office/powerpoint/2010/main" val="137307900"/>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AGENDA">
            <a:extLst xmlns:a="http://schemas.openxmlformats.org/drawingml/2006/main">
              <a:ext uri="{FF2B5EF4-FFF2-40B4-BE49-F238E27FC236}">
                <a16:creationId xmlns:a16="http://schemas.microsoft.com/office/drawing/2014/main" id="{3D095F17-B0CE-48FC-BA78-01978356A85E}"/>
              </a:ext>
            </a:extLst>
          </p:cNvPr>
          <p:cNvSpPr>
            <a:spLocks xmlns:a="http://schemas.openxmlformats.org/drawingml/2006/main" noGrp="1"/>
          </p:cNvSpPr>
          <p:nvPr/>
        </p:nvSpPr>
        <p:spPr>
          <a:xfrm xmlns:a="http://schemas.openxmlformats.org/drawingml/2006/main">
            <a:off x="647700" y="457200"/>
            <a:ext cx="108966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4500" b="0">
                <a:solidFill>
                  <a:srgbClr val="0A2447"/>
                </a:solidFill>
                <a:latin typeface="Anton"/>
                <a:ea typeface="Anton"/>
                <a:cs typeface="Anton"/>
              </a:defRPr>
            </a:pPr>
            <a:r>
              <a:rPr sz="4500" b="0">
                <a:solidFill>
                  <a:srgbClr val="0A2447"/>
                </a:solidFill>
                <a:latin typeface="Anton"/>
                <a:ea typeface="Anton"/>
                <a:cs typeface="Anton"/>
              </a:rPr>
              <a:t>AGENDA</a:t>
            </a:r>
          </a:p>
        </p:txBody>
      </p:sp>
      <p:sp>
        <p:nvSpPr>
          <p:cNvPr id="2" name="3">
            <a:extLst xmlns:a="http://schemas.openxmlformats.org/drawingml/2006/main">
              <a:ext uri="{FF2B5EF4-FFF2-40B4-BE49-F238E27FC236}">
                <a16:creationId xmlns:a16="http://schemas.microsoft.com/office/drawing/2014/main" id="{89360E3D-282E-4AB4-A710-8A8D5F8BA3BA}"/>
              </a:ext>
            </a:extLst>
          </p:cNvPr>
          <p:cNvSpPr>
            <a:spLocks xmlns:a="http://schemas.openxmlformats.org/drawingml/2006/main" noGrp="1"/>
          </p:cNvSpPr>
          <p:nvPr/>
        </p:nvSpPr>
        <p:spPr>
          <a:xfrm xmlns:a="http://schemas.openxmlformats.org/drawingml/2006/main">
            <a:off x="11049000" y="6324600"/>
            <a:ext cx="4953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350" b="0">
                <a:solidFill>
                  <a:srgbClr val="0A2447"/>
                </a:solidFill>
                <a:latin typeface="Poppins"/>
                <a:ea typeface="Poppins"/>
                <a:cs typeface="Poppins"/>
              </a:defRPr>
            </a:pPr>
            <a:r>
              <a:rPr sz="1350" b="0">
                <a:solidFill>
                  <a:srgbClr val="0A2447"/>
                </a:solidFill>
                <a:latin typeface="Poppins"/>
                <a:ea typeface="Poppins"/>
                <a:cs typeface="Poppins"/>
              </a:rPr>
              <a:t>3</a:t>
            </a:r>
          </a:p>
        </p:txBody>
      </p:sp>
      <p:graphicFrame>
        <p:nvGraphicFramePr>
          <p:cNvPr id="7" name=""/>
          <p:cNvGraphicFramePr/>
          <p:nvPr/>
        </p:nvGraphicFramePr>
        <p:xfrm>
          <a:off xmlns:a="http://schemas.openxmlformats.org/drawingml/2006/main" x="647700" y="1657350"/>
          <a:ext xmlns:a="http://schemas.openxmlformats.org/drawingml/2006/main" cx="10896600" cy="3714750"/>
        </p:xfrm>
        <a:graphic xmlns:a="http://schemas.openxmlformats.org/drawingml/2006/main">
          <a:graphicData uri="http://schemas.openxmlformats.org/drawingml/2006/table">
            <a:tbl>
              <a:tblPr firstRow="0" bandRow="0"/>
              <a:tblGrid>
                <a:gridCol w="3286125"/>
                <a:gridCol w="1762125"/>
                <a:gridCol w="1428750"/>
                <a:gridCol w="4419600"/>
              </a:tblGrid>
              <a:tr h="552450">
                <a:tc>
                  <a:txBody>
                    <a:bodyPr>
                      <a:noAutofit/>
                    </a:bodyPr>
                    <a:lstStyle/>
                    <a:p>
                      <a:r>
                        <a:rPr sz="1725" b="1">
                          <a:solidFill>
                            <a:srgbClr val="FFFFFF"/>
                          </a:solidFill>
                          <a:latin typeface="Poppins"/>
                          <a:ea typeface="Poppins"/>
                          <a:cs typeface="Poppins"/>
                        </a:rPr>
                        <a:t>Topic</a:t>
                      </a:r>
                    </a:p>
                  </a:txBody>
                  <a:tcPr marL="152400" marR="152400" marT="123825" marB="123825" anchor="ctr">
                    <a:lnL w="9525">
                      <a:solidFill>
                        <a:srgbClr val="A8ADFB"/>
                      </a:solidFill>
                      <a:prstDash val="solid"/>
                    </a:lnL>
                    <a:lnR w="9525">
                      <a:solidFill>
                        <a:srgbClr val="A8ADFB"/>
                      </a:solidFill>
                      <a:prstDash val="solid"/>
                    </a:lnR>
                    <a:lnT w="9525">
                      <a:solidFill>
                        <a:srgbClr val="A8ADFB"/>
                      </a:solidFill>
                      <a:prstDash val="solid"/>
                    </a:lnT>
                    <a:lnB w="9525">
                      <a:solidFill>
                        <a:srgbClr val="A8ADFB"/>
                      </a:solidFill>
                      <a:prstDash val="solid"/>
                    </a:lnB>
                    <a:solidFill>
                      <a:srgbClr val="0A2447"/>
                    </a:solidFill>
                  </a:tcPr>
                </a:tc>
                <a:tc>
                  <a:txBody>
                    <a:bodyPr>
                      <a:noAutofit/>
                    </a:bodyPr>
                    <a:lstStyle/>
                    <a:p>
                      <a:r>
                        <a:rPr sz="1725" b="1">
                          <a:solidFill>
                            <a:srgbClr val="FFFFFF"/>
                          </a:solidFill>
                          <a:latin typeface="Poppins"/>
                          <a:ea typeface="Poppins"/>
                          <a:cs typeface="Poppins"/>
                        </a:rPr>
                        <a:t>Lead</a:t>
                      </a:r>
                    </a:p>
                  </a:txBody>
                  <a:tcPr marL="152400" marR="152400" marT="123825" marB="123825" anchor="ctr">
                    <a:lnL w="9525">
                      <a:solidFill>
                        <a:srgbClr val="A8ADFB"/>
                      </a:solidFill>
                      <a:prstDash val="solid"/>
                    </a:lnL>
                    <a:lnR w="9525">
                      <a:solidFill>
                        <a:srgbClr val="A8ADFB"/>
                      </a:solidFill>
                      <a:prstDash val="solid"/>
                    </a:lnR>
                    <a:lnT w="9525">
                      <a:solidFill>
                        <a:srgbClr val="A8ADFB"/>
                      </a:solidFill>
                      <a:prstDash val="solid"/>
                    </a:lnT>
                    <a:lnB w="9525">
                      <a:solidFill>
                        <a:srgbClr val="A8ADFB"/>
                      </a:solidFill>
                      <a:prstDash val="solid"/>
                    </a:lnB>
                    <a:solidFill>
                      <a:srgbClr val="0A2447"/>
                    </a:solidFill>
                  </a:tcPr>
                </a:tc>
                <a:tc>
                  <a:txBody>
                    <a:bodyPr>
                      <a:noAutofit/>
                    </a:bodyPr>
                    <a:lstStyle/>
                    <a:p>
                      <a:r>
                        <a:rPr sz="1725" b="1">
                          <a:solidFill>
                            <a:srgbClr val="FFFFFF"/>
                          </a:solidFill>
                          <a:latin typeface="Poppins"/>
                          <a:ea typeface="Poppins"/>
                          <a:cs typeface="Poppins"/>
                        </a:rPr>
                        <a:t>Time</a:t>
                      </a:r>
                    </a:p>
                  </a:txBody>
                  <a:tcPr marL="152400" marR="152400" marT="123825" marB="123825" anchor="ctr">
                    <a:lnL w="9525">
                      <a:solidFill>
                        <a:srgbClr val="A8ADFB"/>
                      </a:solidFill>
                      <a:prstDash val="solid"/>
                    </a:lnL>
                    <a:lnR w="9525">
                      <a:solidFill>
                        <a:srgbClr val="A8ADFB"/>
                      </a:solidFill>
                      <a:prstDash val="solid"/>
                    </a:lnR>
                    <a:lnT w="9525">
                      <a:solidFill>
                        <a:srgbClr val="A8ADFB"/>
                      </a:solidFill>
                      <a:prstDash val="solid"/>
                    </a:lnT>
                    <a:lnB w="9525">
                      <a:solidFill>
                        <a:srgbClr val="A8ADFB"/>
                      </a:solidFill>
                      <a:prstDash val="solid"/>
                    </a:lnB>
                    <a:solidFill>
                      <a:srgbClr val="0A2447"/>
                    </a:solidFill>
                  </a:tcPr>
                </a:tc>
                <a:tc>
                  <a:txBody>
                    <a:bodyPr>
                      <a:noAutofit/>
                    </a:bodyPr>
                    <a:lstStyle/>
                    <a:p>
                      <a:r>
                        <a:rPr sz="1725" b="1">
                          <a:solidFill>
                            <a:srgbClr val="FFFFFF"/>
                          </a:solidFill>
                          <a:latin typeface="Poppins"/>
                          <a:ea typeface="Poppins"/>
                          <a:cs typeface="Poppins"/>
                        </a:rPr>
                        <a:t>Needed result</a:t>
                      </a:r>
                    </a:p>
                  </a:txBody>
                  <a:tcPr marL="152400" marR="152400" marT="123825" marB="123825" anchor="ctr">
                    <a:lnL w="9525">
                      <a:solidFill>
                        <a:srgbClr val="A8ADFB"/>
                      </a:solidFill>
                      <a:prstDash val="solid"/>
                    </a:lnL>
                    <a:lnR w="9525">
                      <a:solidFill>
                        <a:srgbClr val="A8ADFB"/>
                      </a:solidFill>
                      <a:prstDash val="solid"/>
                    </a:lnR>
                    <a:lnT w="9525">
                      <a:solidFill>
                        <a:srgbClr val="A8ADFB"/>
                      </a:solidFill>
                      <a:prstDash val="solid"/>
                    </a:lnT>
                    <a:lnB w="9525">
                      <a:solidFill>
                        <a:srgbClr val="A8ADFB"/>
                      </a:solidFill>
                      <a:prstDash val="solid"/>
                    </a:lnB>
                    <a:solidFill>
                      <a:srgbClr val="0A2447"/>
                    </a:solidFill>
                  </a:tcPr>
                </a:tc>
              </a:tr>
              <a:tr h="790575">
                <a:tc>
                  <a:txBody>
                    <a:bodyPr>
                      <a:noAutofit/>
                    </a:bodyPr>
                    <a:lstStyle/>
                    <a:p>
                      <a:r>
                        <a:rPr sz="1800" b="0">
                          <a:solidFill>
                            <a:srgbClr val="0A2447"/>
                          </a:solidFill>
                          <a:latin typeface="Poppins"/>
                          <a:ea typeface="Poppins"/>
                          <a:cs typeface="Poppins"/>
                        </a:rPr>
                        <a:t>[Topic]</a:t>
                      </a:r>
                    </a:p>
                  </a:txBody>
                  <a:tcPr marL="152400" marR="152400" marT="123825" marB="123825" anchor="ctr">
                    <a:lnL w="9525">
                      <a:solidFill>
                        <a:srgbClr val="A8ADFB"/>
                      </a:solidFill>
                      <a:prstDash val="solid"/>
                    </a:lnL>
                    <a:lnR w="9525">
                      <a:solidFill>
                        <a:srgbClr val="A8ADFB"/>
                      </a:solidFill>
                      <a:prstDash val="solid"/>
                    </a:lnR>
                    <a:lnT w="9525">
                      <a:solidFill>
                        <a:srgbClr val="A8ADFB"/>
                      </a:solidFill>
                      <a:prstDash val="solid"/>
                    </a:lnT>
                    <a:lnB w="9525">
                      <a:solidFill>
                        <a:srgbClr val="A8ADFB"/>
                      </a:solidFill>
                      <a:prstDash val="solid"/>
                    </a:lnB>
                    <a:solidFill>
                      <a:srgbClr val="FFFFFF"/>
                    </a:solidFill>
                  </a:tcPr>
                </a:tc>
                <a:tc>
                  <a:txBody>
                    <a:bodyPr>
                      <a:noAutofit/>
                    </a:bodyPr>
                    <a:lstStyle/>
                    <a:p>
                      <a:r>
                        <a:rPr sz="1800" b="0">
                          <a:solidFill>
                            <a:srgbClr val="0A2447"/>
                          </a:solidFill>
                          <a:latin typeface="Poppins"/>
                          <a:ea typeface="Poppins"/>
                          <a:cs typeface="Poppins"/>
                        </a:rPr>
                        <a:t>[Name]</a:t>
                      </a:r>
                    </a:p>
                  </a:txBody>
                  <a:tcPr marL="152400" marR="152400" marT="123825" marB="123825" anchor="ctr">
                    <a:lnL w="9525">
                      <a:solidFill>
                        <a:srgbClr val="A8ADFB"/>
                      </a:solidFill>
                      <a:prstDash val="solid"/>
                    </a:lnL>
                    <a:lnR w="9525">
                      <a:solidFill>
                        <a:srgbClr val="A8ADFB"/>
                      </a:solidFill>
                      <a:prstDash val="solid"/>
                    </a:lnR>
                    <a:lnT w="9525">
                      <a:solidFill>
                        <a:srgbClr val="A8ADFB"/>
                      </a:solidFill>
                      <a:prstDash val="solid"/>
                    </a:lnT>
                    <a:lnB w="9525">
                      <a:solidFill>
                        <a:srgbClr val="A8ADFB"/>
                      </a:solidFill>
                      <a:prstDash val="solid"/>
                    </a:lnB>
                    <a:solidFill>
                      <a:srgbClr val="FFFFFF"/>
                    </a:solidFill>
                  </a:tcPr>
                </a:tc>
                <a:tc>
                  <a:txBody>
                    <a:bodyPr>
                      <a:noAutofit/>
                    </a:bodyPr>
                    <a:lstStyle/>
                    <a:p>
                      <a:r>
                        <a:rPr sz="1800" b="0">
                          <a:solidFill>
                            <a:srgbClr val="0A2447"/>
                          </a:solidFill>
                          <a:latin typeface="Poppins"/>
                          <a:ea typeface="Poppins"/>
                          <a:cs typeface="Poppins"/>
                        </a:rPr>
                        <a:t>[# min]</a:t>
                      </a:r>
                    </a:p>
                  </a:txBody>
                  <a:tcPr marL="152400" marR="152400" marT="123825" marB="123825" anchor="ctr">
                    <a:lnL w="9525">
                      <a:solidFill>
                        <a:srgbClr val="A8ADFB"/>
                      </a:solidFill>
                      <a:prstDash val="solid"/>
                    </a:lnL>
                    <a:lnR w="9525">
                      <a:solidFill>
                        <a:srgbClr val="A8ADFB"/>
                      </a:solidFill>
                      <a:prstDash val="solid"/>
                    </a:lnR>
                    <a:lnT w="9525">
                      <a:solidFill>
                        <a:srgbClr val="A8ADFB"/>
                      </a:solidFill>
                      <a:prstDash val="solid"/>
                    </a:lnT>
                    <a:lnB w="9525">
                      <a:solidFill>
                        <a:srgbClr val="A8ADFB"/>
                      </a:solidFill>
                      <a:prstDash val="solid"/>
                    </a:lnB>
                    <a:solidFill>
                      <a:srgbClr val="FFFFFF"/>
                    </a:solidFill>
                  </a:tcPr>
                </a:tc>
                <a:tc>
                  <a:txBody>
                    <a:bodyPr>
                      <a:noAutofit/>
                    </a:bodyPr>
                    <a:lstStyle/>
                    <a:p>
                      <a:r>
                        <a:rPr sz="1800" b="0">
                          <a:solidFill>
                            <a:srgbClr val="0A2447"/>
                          </a:solidFill>
                          <a:latin typeface="Poppins"/>
                          <a:ea typeface="Poppins"/>
                          <a:cs typeface="Poppins"/>
                        </a:rPr>
                        <a:t>[Update, input or decision]</a:t>
                      </a:r>
                    </a:p>
                  </a:txBody>
                  <a:tcPr marL="152400" marR="152400" marT="123825" marB="123825" anchor="ctr">
                    <a:lnL w="9525">
                      <a:solidFill>
                        <a:srgbClr val="A8ADFB"/>
                      </a:solidFill>
                      <a:prstDash val="solid"/>
                    </a:lnL>
                    <a:lnR w="9525">
                      <a:solidFill>
                        <a:srgbClr val="A8ADFB"/>
                      </a:solidFill>
                      <a:prstDash val="solid"/>
                    </a:lnR>
                    <a:lnT w="9525">
                      <a:solidFill>
                        <a:srgbClr val="A8ADFB"/>
                      </a:solidFill>
                      <a:prstDash val="solid"/>
                    </a:lnT>
                    <a:lnB w="9525">
                      <a:solidFill>
                        <a:srgbClr val="A8ADFB"/>
                      </a:solidFill>
                      <a:prstDash val="solid"/>
                    </a:lnB>
                    <a:solidFill>
                      <a:srgbClr val="FFFFFF"/>
                    </a:solidFill>
                  </a:tcPr>
                </a:tc>
              </a:tr>
              <a:tr h="790575">
                <a:tc>
                  <a:txBody>
                    <a:bodyPr>
                      <a:noAutofit/>
                    </a:bodyPr>
                    <a:lstStyle/>
                    <a:p>
                      <a:r>
                        <a:rPr sz="1800" b="0">
                          <a:solidFill>
                            <a:srgbClr val="0A2447"/>
                          </a:solidFill>
                          <a:latin typeface="Poppins"/>
                          <a:ea typeface="Poppins"/>
                          <a:cs typeface="Poppins"/>
                        </a:rPr>
                        <a:t>[Topic]</a:t>
                      </a:r>
                    </a:p>
                  </a:txBody>
                  <a:tcPr marL="152400" marR="152400" marT="123825" marB="123825" anchor="ctr">
                    <a:lnL w="9525">
                      <a:solidFill>
                        <a:srgbClr val="A8ADFB"/>
                      </a:solidFill>
                      <a:prstDash val="solid"/>
                    </a:lnL>
                    <a:lnR w="9525">
                      <a:solidFill>
                        <a:srgbClr val="A8ADFB"/>
                      </a:solidFill>
                      <a:prstDash val="solid"/>
                    </a:lnR>
                    <a:lnT w="9525">
                      <a:solidFill>
                        <a:srgbClr val="A8ADFB"/>
                      </a:solidFill>
                      <a:prstDash val="solid"/>
                    </a:lnT>
                    <a:lnB w="9525">
                      <a:solidFill>
                        <a:srgbClr val="A8ADFB"/>
                      </a:solidFill>
                      <a:prstDash val="solid"/>
                    </a:lnB>
                    <a:solidFill>
                      <a:srgbClr val="D9F5FE"/>
                    </a:solidFill>
                  </a:tcPr>
                </a:tc>
                <a:tc>
                  <a:txBody>
                    <a:bodyPr>
                      <a:noAutofit/>
                    </a:bodyPr>
                    <a:lstStyle/>
                    <a:p>
                      <a:r>
                        <a:rPr sz="1800" b="0">
                          <a:solidFill>
                            <a:srgbClr val="0A2447"/>
                          </a:solidFill>
                          <a:latin typeface="Poppins"/>
                          <a:ea typeface="Poppins"/>
                          <a:cs typeface="Poppins"/>
                        </a:rPr>
                        <a:t>[Name]</a:t>
                      </a:r>
                    </a:p>
                  </a:txBody>
                  <a:tcPr marL="152400" marR="152400" marT="123825" marB="123825" anchor="ctr">
                    <a:lnL w="9525">
                      <a:solidFill>
                        <a:srgbClr val="A8ADFB"/>
                      </a:solidFill>
                      <a:prstDash val="solid"/>
                    </a:lnL>
                    <a:lnR w="9525">
                      <a:solidFill>
                        <a:srgbClr val="A8ADFB"/>
                      </a:solidFill>
                      <a:prstDash val="solid"/>
                    </a:lnR>
                    <a:lnT w="9525">
                      <a:solidFill>
                        <a:srgbClr val="A8ADFB"/>
                      </a:solidFill>
                      <a:prstDash val="solid"/>
                    </a:lnT>
                    <a:lnB w="9525">
                      <a:solidFill>
                        <a:srgbClr val="A8ADFB"/>
                      </a:solidFill>
                      <a:prstDash val="solid"/>
                    </a:lnB>
                    <a:solidFill>
                      <a:srgbClr val="D9F5FE"/>
                    </a:solidFill>
                  </a:tcPr>
                </a:tc>
                <a:tc>
                  <a:txBody>
                    <a:bodyPr>
                      <a:noAutofit/>
                    </a:bodyPr>
                    <a:lstStyle/>
                    <a:p>
                      <a:r>
                        <a:rPr sz="1800" b="0">
                          <a:solidFill>
                            <a:srgbClr val="0A2447"/>
                          </a:solidFill>
                          <a:latin typeface="Poppins"/>
                          <a:ea typeface="Poppins"/>
                          <a:cs typeface="Poppins"/>
                        </a:rPr>
                        <a:t>[# min]</a:t>
                      </a:r>
                    </a:p>
                  </a:txBody>
                  <a:tcPr marL="152400" marR="152400" marT="123825" marB="123825" anchor="ctr">
                    <a:lnL w="9525">
                      <a:solidFill>
                        <a:srgbClr val="A8ADFB"/>
                      </a:solidFill>
                      <a:prstDash val="solid"/>
                    </a:lnL>
                    <a:lnR w="9525">
                      <a:solidFill>
                        <a:srgbClr val="A8ADFB"/>
                      </a:solidFill>
                      <a:prstDash val="solid"/>
                    </a:lnR>
                    <a:lnT w="9525">
                      <a:solidFill>
                        <a:srgbClr val="A8ADFB"/>
                      </a:solidFill>
                      <a:prstDash val="solid"/>
                    </a:lnT>
                    <a:lnB w="9525">
                      <a:solidFill>
                        <a:srgbClr val="A8ADFB"/>
                      </a:solidFill>
                      <a:prstDash val="solid"/>
                    </a:lnB>
                    <a:solidFill>
                      <a:srgbClr val="D9F5FE"/>
                    </a:solidFill>
                  </a:tcPr>
                </a:tc>
                <a:tc>
                  <a:txBody>
                    <a:bodyPr>
                      <a:noAutofit/>
                    </a:bodyPr>
                    <a:lstStyle/>
                    <a:p>
                      <a:r>
                        <a:rPr sz="1800" b="0">
                          <a:solidFill>
                            <a:srgbClr val="0A2447"/>
                          </a:solidFill>
                          <a:latin typeface="Poppins"/>
                          <a:ea typeface="Poppins"/>
                          <a:cs typeface="Poppins"/>
                        </a:rPr>
                        <a:t>[Update, input or decision]</a:t>
                      </a:r>
                    </a:p>
                  </a:txBody>
                  <a:tcPr marL="152400" marR="152400" marT="123825" marB="123825" anchor="ctr">
                    <a:lnL w="9525">
                      <a:solidFill>
                        <a:srgbClr val="A8ADFB"/>
                      </a:solidFill>
                      <a:prstDash val="solid"/>
                    </a:lnL>
                    <a:lnR w="9525">
                      <a:solidFill>
                        <a:srgbClr val="A8ADFB"/>
                      </a:solidFill>
                      <a:prstDash val="solid"/>
                    </a:lnR>
                    <a:lnT w="9525">
                      <a:solidFill>
                        <a:srgbClr val="A8ADFB"/>
                      </a:solidFill>
                      <a:prstDash val="solid"/>
                    </a:lnT>
                    <a:lnB w="9525">
                      <a:solidFill>
                        <a:srgbClr val="A8ADFB"/>
                      </a:solidFill>
                      <a:prstDash val="solid"/>
                    </a:lnB>
                    <a:solidFill>
                      <a:srgbClr val="D9F5FE"/>
                    </a:solidFill>
                  </a:tcPr>
                </a:tc>
              </a:tr>
              <a:tr h="790575">
                <a:tc>
                  <a:txBody>
                    <a:bodyPr>
                      <a:noAutofit/>
                    </a:bodyPr>
                    <a:lstStyle/>
                    <a:p>
                      <a:r>
                        <a:rPr sz="1800" b="0">
                          <a:solidFill>
                            <a:srgbClr val="0A2447"/>
                          </a:solidFill>
                          <a:latin typeface="Poppins"/>
                          <a:ea typeface="Poppins"/>
                          <a:cs typeface="Poppins"/>
                        </a:rPr>
                        <a:t>[Topic]</a:t>
                      </a:r>
                    </a:p>
                  </a:txBody>
                  <a:tcPr marL="152400" marR="152400" marT="123825" marB="123825" anchor="ctr">
                    <a:lnL w="9525">
                      <a:solidFill>
                        <a:srgbClr val="A8ADFB"/>
                      </a:solidFill>
                      <a:prstDash val="solid"/>
                    </a:lnL>
                    <a:lnR w="9525">
                      <a:solidFill>
                        <a:srgbClr val="A8ADFB"/>
                      </a:solidFill>
                      <a:prstDash val="solid"/>
                    </a:lnR>
                    <a:lnT w="9525">
                      <a:solidFill>
                        <a:srgbClr val="A8ADFB"/>
                      </a:solidFill>
                      <a:prstDash val="solid"/>
                    </a:lnT>
                    <a:lnB w="9525">
                      <a:solidFill>
                        <a:srgbClr val="A8ADFB"/>
                      </a:solidFill>
                      <a:prstDash val="solid"/>
                    </a:lnB>
                    <a:solidFill>
                      <a:srgbClr val="FFFFFF"/>
                    </a:solidFill>
                  </a:tcPr>
                </a:tc>
                <a:tc>
                  <a:txBody>
                    <a:bodyPr>
                      <a:noAutofit/>
                    </a:bodyPr>
                    <a:lstStyle/>
                    <a:p>
                      <a:r>
                        <a:rPr sz="1800" b="0">
                          <a:solidFill>
                            <a:srgbClr val="0A2447"/>
                          </a:solidFill>
                          <a:latin typeface="Poppins"/>
                          <a:ea typeface="Poppins"/>
                          <a:cs typeface="Poppins"/>
                        </a:rPr>
                        <a:t>[Name]</a:t>
                      </a:r>
                    </a:p>
                  </a:txBody>
                  <a:tcPr marL="152400" marR="152400" marT="123825" marB="123825" anchor="ctr">
                    <a:lnL w="9525">
                      <a:solidFill>
                        <a:srgbClr val="A8ADFB"/>
                      </a:solidFill>
                      <a:prstDash val="solid"/>
                    </a:lnL>
                    <a:lnR w="9525">
                      <a:solidFill>
                        <a:srgbClr val="A8ADFB"/>
                      </a:solidFill>
                      <a:prstDash val="solid"/>
                    </a:lnR>
                    <a:lnT w="9525">
                      <a:solidFill>
                        <a:srgbClr val="A8ADFB"/>
                      </a:solidFill>
                      <a:prstDash val="solid"/>
                    </a:lnT>
                    <a:lnB w="9525">
                      <a:solidFill>
                        <a:srgbClr val="A8ADFB"/>
                      </a:solidFill>
                      <a:prstDash val="solid"/>
                    </a:lnB>
                    <a:solidFill>
                      <a:srgbClr val="FFFFFF"/>
                    </a:solidFill>
                  </a:tcPr>
                </a:tc>
                <a:tc>
                  <a:txBody>
                    <a:bodyPr>
                      <a:noAutofit/>
                    </a:bodyPr>
                    <a:lstStyle/>
                    <a:p>
                      <a:r>
                        <a:rPr sz="1800" b="0">
                          <a:solidFill>
                            <a:srgbClr val="0A2447"/>
                          </a:solidFill>
                          <a:latin typeface="Poppins"/>
                          <a:ea typeface="Poppins"/>
                          <a:cs typeface="Poppins"/>
                        </a:rPr>
                        <a:t>[# min]</a:t>
                      </a:r>
                    </a:p>
                  </a:txBody>
                  <a:tcPr marL="152400" marR="152400" marT="123825" marB="123825" anchor="ctr">
                    <a:lnL w="9525">
                      <a:solidFill>
                        <a:srgbClr val="A8ADFB"/>
                      </a:solidFill>
                      <a:prstDash val="solid"/>
                    </a:lnL>
                    <a:lnR w="9525">
                      <a:solidFill>
                        <a:srgbClr val="A8ADFB"/>
                      </a:solidFill>
                      <a:prstDash val="solid"/>
                    </a:lnR>
                    <a:lnT w="9525">
                      <a:solidFill>
                        <a:srgbClr val="A8ADFB"/>
                      </a:solidFill>
                      <a:prstDash val="solid"/>
                    </a:lnT>
                    <a:lnB w="9525">
                      <a:solidFill>
                        <a:srgbClr val="A8ADFB"/>
                      </a:solidFill>
                      <a:prstDash val="solid"/>
                    </a:lnB>
                    <a:solidFill>
                      <a:srgbClr val="FFFFFF"/>
                    </a:solidFill>
                  </a:tcPr>
                </a:tc>
                <a:tc>
                  <a:txBody>
                    <a:bodyPr>
                      <a:noAutofit/>
                    </a:bodyPr>
                    <a:lstStyle/>
                    <a:p>
                      <a:r>
                        <a:rPr sz="1800" b="0">
                          <a:solidFill>
                            <a:srgbClr val="0A2447"/>
                          </a:solidFill>
                          <a:latin typeface="Poppins"/>
                          <a:ea typeface="Poppins"/>
                          <a:cs typeface="Poppins"/>
                        </a:rPr>
                        <a:t>[Update, input or decision]</a:t>
                      </a:r>
                    </a:p>
                  </a:txBody>
                  <a:tcPr marL="152400" marR="152400" marT="123825" marB="123825" anchor="ctr">
                    <a:lnL w="9525">
                      <a:solidFill>
                        <a:srgbClr val="A8ADFB"/>
                      </a:solidFill>
                      <a:prstDash val="solid"/>
                    </a:lnL>
                    <a:lnR w="9525">
                      <a:solidFill>
                        <a:srgbClr val="A8ADFB"/>
                      </a:solidFill>
                      <a:prstDash val="solid"/>
                    </a:lnR>
                    <a:lnT w="9525">
                      <a:solidFill>
                        <a:srgbClr val="A8ADFB"/>
                      </a:solidFill>
                      <a:prstDash val="solid"/>
                    </a:lnT>
                    <a:lnB w="9525">
                      <a:solidFill>
                        <a:srgbClr val="A8ADFB"/>
                      </a:solidFill>
                      <a:prstDash val="solid"/>
                    </a:lnB>
                    <a:solidFill>
                      <a:srgbClr val="FFFFFF"/>
                    </a:solidFill>
                  </a:tcPr>
                </a:tc>
              </a:tr>
              <a:tr h="790575">
                <a:tc>
                  <a:txBody>
                    <a:bodyPr>
                      <a:noAutofit/>
                    </a:bodyPr>
                    <a:lstStyle/>
                    <a:p>
                      <a:r>
                        <a:rPr sz="1800" b="0">
                          <a:solidFill>
                            <a:srgbClr val="0A2447"/>
                          </a:solidFill>
                          <a:latin typeface="Poppins"/>
                          <a:ea typeface="Poppins"/>
                          <a:cs typeface="Poppins"/>
                        </a:rPr>
                        <a:t>[Topic]</a:t>
                      </a:r>
                    </a:p>
                  </a:txBody>
                  <a:tcPr marL="152400" marR="152400" marT="123825" marB="123825" anchor="ctr">
                    <a:lnL w="9525">
                      <a:solidFill>
                        <a:srgbClr val="A8ADFB"/>
                      </a:solidFill>
                      <a:prstDash val="solid"/>
                    </a:lnL>
                    <a:lnR w="9525">
                      <a:solidFill>
                        <a:srgbClr val="A8ADFB"/>
                      </a:solidFill>
                      <a:prstDash val="solid"/>
                    </a:lnR>
                    <a:lnT w="9525">
                      <a:solidFill>
                        <a:srgbClr val="A8ADFB"/>
                      </a:solidFill>
                      <a:prstDash val="solid"/>
                    </a:lnT>
                    <a:lnB w="9525">
                      <a:solidFill>
                        <a:srgbClr val="A8ADFB"/>
                      </a:solidFill>
                      <a:prstDash val="solid"/>
                    </a:lnB>
                    <a:solidFill>
                      <a:srgbClr val="D9F5FE"/>
                    </a:solidFill>
                  </a:tcPr>
                </a:tc>
                <a:tc>
                  <a:txBody>
                    <a:bodyPr>
                      <a:noAutofit/>
                    </a:bodyPr>
                    <a:lstStyle/>
                    <a:p>
                      <a:r>
                        <a:rPr sz="1800" b="0">
                          <a:solidFill>
                            <a:srgbClr val="0A2447"/>
                          </a:solidFill>
                          <a:latin typeface="Poppins"/>
                          <a:ea typeface="Poppins"/>
                          <a:cs typeface="Poppins"/>
                        </a:rPr>
                        <a:t>[Name]</a:t>
                      </a:r>
                    </a:p>
                  </a:txBody>
                  <a:tcPr marL="152400" marR="152400" marT="123825" marB="123825" anchor="ctr">
                    <a:lnL w="9525">
                      <a:solidFill>
                        <a:srgbClr val="A8ADFB"/>
                      </a:solidFill>
                      <a:prstDash val="solid"/>
                    </a:lnL>
                    <a:lnR w="9525">
                      <a:solidFill>
                        <a:srgbClr val="A8ADFB"/>
                      </a:solidFill>
                      <a:prstDash val="solid"/>
                    </a:lnR>
                    <a:lnT w="9525">
                      <a:solidFill>
                        <a:srgbClr val="A8ADFB"/>
                      </a:solidFill>
                      <a:prstDash val="solid"/>
                    </a:lnT>
                    <a:lnB w="9525">
                      <a:solidFill>
                        <a:srgbClr val="A8ADFB"/>
                      </a:solidFill>
                      <a:prstDash val="solid"/>
                    </a:lnB>
                    <a:solidFill>
                      <a:srgbClr val="D9F5FE"/>
                    </a:solidFill>
                  </a:tcPr>
                </a:tc>
                <a:tc>
                  <a:txBody>
                    <a:bodyPr>
                      <a:noAutofit/>
                    </a:bodyPr>
                    <a:lstStyle/>
                    <a:p>
                      <a:r>
                        <a:rPr sz="1800" b="0">
                          <a:solidFill>
                            <a:srgbClr val="0A2447"/>
                          </a:solidFill>
                          <a:latin typeface="Poppins"/>
                          <a:ea typeface="Poppins"/>
                          <a:cs typeface="Poppins"/>
                        </a:rPr>
                        <a:t>[# min]</a:t>
                      </a:r>
                    </a:p>
                  </a:txBody>
                  <a:tcPr marL="152400" marR="152400" marT="123825" marB="123825" anchor="ctr">
                    <a:lnL w="9525">
                      <a:solidFill>
                        <a:srgbClr val="A8ADFB"/>
                      </a:solidFill>
                      <a:prstDash val="solid"/>
                    </a:lnL>
                    <a:lnR w="9525">
                      <a:solidFill>
                        <a:srgbClr val="A8ADFB"/>
                      </a:solidFill>
                      <a:prstDash val="solid"/>
                    </a:lnR>
                    <a:lnT w="9525">
                      <a:solidFill>
                        <a:srgbClr val="A8ADFB"/>
                      </a:solidFill>
                      <a:prstDash val="solid"/>
                    </a:lnT>
                    <a:lnB w="9525">
                      <a:solidFill>
                        <a:srgbClr val="A8ADFB"/>
                      </a:solidFill>
                      <a:prstDash val="solid"/>
                    </a:lnB>
                    <a:solidFill>
                      <a:srgbClr val="D9F5FE"/>
                    </a:solidFill>
                  </a:tcPr>
                </a:tc>
                <a:tc>
                  <a:txBody>
                    <a:bodyPr>
                      <a:noAutofit/>
                    </a:bodyPr>
                    <a:lstStyle/>
                    <a:p>
                      <a:r>
                        <a:rPr sz="1800" b="0">
                          <a:solidFill>
                            <a:srgbClr val="0A2447"/>
                          </a:solidFill>
                          <a:latin typeface="Poppins"/>
                          <a:ea typeface="Poppins"/>
                          <a:cs typeface="Poppins"/>
                        </a:rPr>
                        <a:t>[Update, input or decision]</a:t>
                      </a:r>
                    </a:p>
                  </a:txBody>
                  <a:tcPr marL="152400" marR="152400" marT="123825" marB="123825" anchor="ctr">
                    <a:lnL w="9525">
                      <a:solidFill>
                        <a:srgbClr val="A8ADFB"/>
                      </a:solidFill>
                      <a:prstDash val="solid"/>
                    </a:lnL>
                    <a:lnR w="9525">
                      <a:solidFill>
                        <a:srgbClr val="A8ADFB"/>
                      </a:solidFill>
                      <a:prstDash val="solid"/>
                    </a:lnR>
                    <a:lnT w="9525">
                      <a:solidFill>
                        <a:srgbClr val="A8ADFB"/>
                      </a:solidFill>
                      <a:prstDash val="solid"/>
                    </a:lnT>
                    <a:lnB w="9525">
                      <a:solidFill>
                        <a:srgbClr val="A8ADFB"/>
                      </a:solidFill>
                      <a:prstDash val="solid"/>
                    </a:lnB>
                    <a:solidFill>
                      <a:srgbClr val="D9F5FE"/>
                    </a:solidFill>
                  </a:tcPr>
                </a:tc>
              </a:tr>
            </a:tbl>
          </a:graphicData>
        </a:graphic>
      </p:graphicFrame>
      <p:sp>
        <p:nvSpPr>
          <p:cNvPr id="4" name="Total_time_____minutes_">
            <a:extLst xmlns:a="http://schemas.openxmlformats.org/drawingml/2006/main">
              <a:ext uri="{FF2B5EF4-FFF2-40B4-BE49-F238E27FC236}">
                <a16:creationId xmlns:a16="http://schemas.microsoft.com/office/drawing/2014/main" id="{6B4A8E55-19F2-463C-BA15-68327D3BEE24}"/>
              </a:ext>
            </a:extLst>
          </p:cNvPr>
          <p:cNvSpPr>
            <a:spLocks xmlns:a="http://schemas.openxmlformats.org/drawingml/2006/main" noGrp="1"/>
          </p:cNvSpPr>
          <p:nvPr/>
        </p:nvSpPr>
        <p:spPr>
          <a:xfrm xmlns:a="http://schemas.openxmlformats.org/drawingml/2006/main">
            <a:off x="647700" y="5715000"/>
            <a:ext cx="57150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950" b="1">
                <a:solidFill>
                  <a:srgbClr val="0A2447"/>
                </a:solidFill>
                <a:latin typeface="Poppins"/>
                <a:ea typeface="Poppins"/>
                <a:cs typeface="Poppins"/>
              </a:defRPr>
            </a:pPr>
            <a:r>
              <a:rPr sz="1950" b="1">
                <a:solidFill>
                  <a:srgbClr val="0A2447"/>
                </a:solidFill>
                <a:latin typeface="Poppins"/>
                <a:ea typeface="Poppins"/>
                <a:cs typeface="Poppins"/>
              </a:rPr>
              <a:t>Total time: [# minutes]</a:t>
            </a:r>
          </a:p>
        </p:txBody>
      </p:sp>
    </p:spTree>
    <p:extLst>
      <p:ext uri="{BB962C8B-B14F-4D97-AF65-F5344CB8AC3E}">
        <p14:creationId xmlns:p14="http://schemas.microsoft.com/office/powerpoint/2010/main" val="367113045"/>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UPDATES">
            <a:extLst xmlns:a="http://schemas.openxmlformats.org/drawingml/2006/main">
              <a:ext uri="{FF2B5EF4-FFF2-40B4-BE49-F238E27FC236}">
                <a16:creationId xmlns:a16="http://schemas.microsoft.com/office/drawing/2014/main" id="{6AB1563D-79DA-477D-971E-ED640D41EF5F}"/>
              </a:ext>
            </a:extLst>
          </p:cNvPr>
          <p:cNvSpPr>
            <a:spLocks xmlns:a="http://schemas.openxmlformats.org/drawingml/2006/main" noGrp="1"/>
          </p:cNvSpPr>
          <p:nvPr/>
        </p:nvSpPr>
        <p:spPr>
          <a:xfrm xmlns:a="http://schemas.openxmlformats.org/drawingml/2006/main">
            <a:off x="647700" y="457200"/>
            <a:ext cx="108966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4500" b="0">
                <a:solidFill>
                  <a:srgbClr val="0A2447"/>
                </a:solidFill>
                <a:latin typeface="Anton"/>
                <a:ea typeface="Anton"/>
                <a:cs typeface="Anton"/>
              </a:defRPr>
            </a:pPr>
            <a:r>
              <a:rPr sz="4500" b="0">
                <a:solidFill>
                  <a:srgbClr val="0A2447"/>
                </a:solidFill>
                <a:latin typeface="Anton"/>
                <a:ea typeface="Anton"/>
                <a:cs typeface="Anton"/>
              </a:rPr>
              <a:t>UPDATES</a:t>
            </a:r>
          </a:p>
        </p:txBody>
      </p:sp>
      <p:sp>
        <p:nvSpPr>
          <p:cNvPr id="2" name="4">
            <a:extLst xmlns:a="http://schemas.openxmlformats.org/drawingml/2006/main">
              <a:ext uri="{FF2B5EF4-FFF2-40B4-BE49-F238E27FC236}">
                <a16:creationId xmlns:a16="http://schemas.microsoft.com/office/drawing/2014/main" id="{A80613F5-E05A-43F1-A2D6-B23C0BBD44D7}"/>
              </a:ext>
            </a:extLst>
          </p:cNvPr>
          <p:cNvSpPr>
            <a:spLocks xmlns:a="http://schemas.openxmlformats.org/drawingml/2006/main" noGrp="1"/>
          </p:cNvSpPr>
          <p:nvPr/>
        </p:nvSpPr>
        <p:spPr>
          <a:xfrm xmlns:a="http://schemas.openxmlformats.org/drawingml/2006/main">
            <a:off x="11049000" y="6324600"/>
            <a:ext cx="4953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350" b="0">
                <a:solidFill>
                  <a:srgbClr val="0A2447"/>
                </a:solidFill>
                <a:latin typeface="Poppins"/>
                <a:ea typeface="Poppins"/>
                <a:cs typeface="Poppins"/>
              </a:defRPr>
            </a:pPr>
            <a:r>
              <a:rPr sz="1350" b="0">
                <a:solidFill>
                  <a:srgbClr val="0A2447"/>
                </a:solidFill>
                <a:latin typeface="Poppins"/>
                <a:ea typeface="Poppins"/>
                <a:cs typeface="Poppins"/>
              </a:rPr>
              <a:t>4</a:t>
            </a:r>
          </a:p>
        </p:txBody>
      </p:sp>
      <p:sp>
        <p:nvSpPr>
          <p:cNvPr id="3" name="_Update_time_limit_per_person_or_team_">
            <a:extLst xmlns:a="http://schemas.openxmlformats.org/drawingml/2006/main">
              <a:ext uri="{FF2B5EF4-FFF2-40B4-BE49-F238E27FC236}">
                <a16:creationId xmlns:a16="http://schemas.microsoft.com/office/drawing/2014/main" id="{9840098C-3740-4149-9D78-548A24855552}"/>
              </a:ext>
            </a:extLst>
          </p:cNvPr>
          <p:cNvSpPr>
            <a:spLocks xmlns:a="http://schemas.openxmlformats.org/drawingml/2006/main" noGrp="1"/>
          </p:cNvSpPr>
          <p:nvPr/>
        </p:nvSpPr>
        <p:spPr>
          <a:xfrm xmlns:a="http://schemas.openxmlformats.org/drawingml/2006/main">
            <a:off x="647700" y="1362075"/>
            <a:ext cx="108966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950" b="0">
                <a:solidFill>
                  <a:srgbClr val="0A2447"/>
                </a:solidFill>
                <a:latin typeface="Poppins"/>
                <a:ea typeface="Poppins"/>
                <a:cs typeface="Poppins"/>
              </a:defRPr>
            </a:pPr>
            <a:r>
              <a:rPr sz="1950" b="0">
                <a:solidFill>
                  <a:srgbClr val="0A2447"/>
                </a:solidFill>
                <a:latin typeface="Poppins"/>
                <a:ea typeface="Poppins"/>
                <a:cs typeface="Poppins"/>
              </a:rPr>
              <a:t>[Update time limit per person or team]</a:t>
            </a:r>
          </a:p>
        </p:txBody>
      </p:sp>
      <p:graphicFrame>
        <p:nvGraphicFramePr>
          <p:cNvPr id="9" name=""/>
          <p:cNvGraphicFramePr/>
          <p:nvPr/>
        </p:nvGraphicFramePr>
        <p:xfrm>
          <a:off xmlns:a="http://schemas.openxmlformats.org/drawingml/2006/main" x="647700" y="2066925"/>
          <a:ext xmlns:a="http://schemas.openxmlformats.org/drawingml/2006/main" cx="10896600" cy="3552825"/>
        </p:xfrm>
        <a:graphic xmlns:a="http://schemas.openxmlformats.org/drawingml/2006/main">
          <a:graphicData uri="http://schemas.openxmlformats.org/drawingml/2006/table">
            <a:tbl>
              <a:tblPr firstRow="0" bandRow="0"/>
              <a:tblGrid>
                <a:gridCol w="2952750"/>
                <a:gridCol w="4381500"/>
                <a:gridCol w="3562350"/>
              </a:tblGrid>
              <a:tr h="552450">
                <a:tc>
                  <a:txBody>
                    <a:bodyPr>
                      <a:noAutofit/>
                    </a:bodyPr>
                    <a:lstStyle/>
                    <a:p>
                      <a:r>
                        <a:rPr sz="1725" b="1">
                          <a:solidFill>
                            <a:srgbClr val="FFFFFF"/>
                          </a:solidFill>
                          <a:latin typeface="Poppins"/>
                          <a:ea typeface="Poppins"/>
                          <a:cs typeface="Poppins"/>
                        </a:rPr>
                        <a:t>Project or team</a:t>
                      </a:r>
                    </a:p>
                  </a:txBody>
                  <a:tcPr marL="152400" marR="152400" marT="123825" marB="123825" anchor="ctr">
                    <a:lnL w="9525">
                      <a:solidFill>
                        <a:srgbClr val="A8ADFB"/>
                      </a:solidFill>
                      <a:prstDash val="solid"/>
                    </a:lnL>
                    <a:lnR w="9525">
                      <a:solidFill>
                        <a:srgbClr val="A8ADFB"/>
                      </a:solidFill>
                      <a:prstDash val="solid"/>
                    </a:lnR>
                    <a:lnT w="9525">
                      <a:solidFill>
                        <a:srgbClr val="A8ADFB"/>
                      </a:solidFill>
                      <a:prstDash val="solid"/>
                    </a:lnT>
                    <a:lnB w="9525">
                      <a:solidFill>
                        <a:srgbClr val="A8ADFB"/>
                      </a:solidFill>
                      <a:prstDash val="solid"/>
                    </a:lnB>
                    <a:solidFill>
                      <a:srgbClr val="0A2447"/>
                    </a:solidFill>
                  </a:tcPr>
                </a:tc>
                <a:tc>
                  <a:txBody>
                    <a:bodyPr>
                      <a:noAutofit/>
                    </a:bodyPr>
                    <a:lstStyle/>
                    <a:p>
                      <a:r>
                        <a:rPr sz="1725" b="1">
                          <a:solidFill>
                            <a:srgbClr val="FFFFFF"/>
                          </a:solidFill>
                          <a:latin typeface="Poppins"/>
                          <a:ea typeface="Poppins"/>
                          <a:cs typeface="Poppins"/>
                        </a:rPr>
                        <a:t>What changed</a:t>
                      </a:r>
                    </a:p>
                  </a:txBody>
                  <a:tcPr marL="152400" marR="152400" marT="123825" marB="123825" anchor="ctr">
                    <a:lnL w="9525">
                      <a:solidFill>
                        <a:srgbClr val="A8ADFB"/>
                      </a:solidFill>
                      <a:prstDash val="solid"/>
                    </a:lnL>
                    <a:lnR w="9525">
                      <a:solidFill>
                        <a:srgbClr val="A8ADFB"/>
                      </a:solidFill>
                      <a:prstDash val="solid"/>
                    </a:lnR>
                    <a:lnT w="9525">
                      <a:solidFill>
                        <a:srgbClr val="A8ADFB"/>
                      </a:solidFill>
                      <a:prstDash val="solid"/>
                    </a:lnT>
                    <a:lnB w="9525">
                      <a:solidFill>
                        <a:srgbClr val="A8ADFB"/>
                      </a:solidFill>
                      <a:prstDash val="solid"/>
                    </a:lnB>
                    <a:solidFill>
                      <a:srgbClr val="0A2447"/>
                    </a:solidFill>
                  </a:tcPr>
                </a:tc>
                <a:tc>
                  <a:txBody>
                    <a:bodyPr>
                      <a:noAutofit/>
                    </a:bodyPr>
                    <a:lstStyle/>
                    <a:p>
                      <a:r>
                        <a:rPr sz="1725" b="1">
                          <a:solidFill>
                            <a:srgbClr val="FFFFFF"/>
                          </a:solidFill>
                          <a:latin typeface="Poppins"/>
                          <a:ea typeface="Poppins"/>
                          <a:cs typeface="Poppins"/>
                        </a:rPr>
                        <a:t>Help needed</a:t>
                      </a:r>
                    </a:p>
                  </a:txBody>
                  <a:tcPr marL="152400" marR="152400" marT="123825" marB="123825" anchor="ctr">
                    <a:lnL w="9525">
                      <a:solidFill>
                        <a:srgbClr val="A8ADFB"/>
                      </a:solidFill>
                      <a:prstDash val="solid"/>
                    </a:lnL>
                    <a:lnR w="9525">
                      <a:solidFill>
                        <a:srgbClr val="A8ADFB"/>
                      </a:solidFill>
                      <a:prstDash val="solid"/>
                    </a:lnR>
                    <a:lnT w="9525">
                      <a:solidFill>
                        <a:srgbClr val="A8ADFB"/>
                      </a:solidFill>
                      <a:prstDash val="solid"/>
                    </a:lnT>
                    <a:lnB w="9525">
                      <a:solidFill>
                        <a:srgbClr val="A8ADFB"/>
                      </a:solidFill>
                      <a:prstDash val="solid"/>
                    </a:lnB>
                    <a:solidFill>
                      <a:srgbClr val="0A2447"/>
                    </a:solidFill>
                  </a:tcPr>
                </a:tc>
              </a:tr>
              <a:tr h="1000125">
                <a:tc>
                  <a:txBody>
                    <a:bodyPr>
                      <a:noAutofit/>
                    </a:bodyPr>
                    <a:lstStyle/>
                    <a:p>
                      <a:r>
                        <a:rPr sz="1800" b="0">
                          <a:solidFill>
                            <a:srgbClr val="0A2447"/>
                          </a:solidFill>
                          <a:latin typeface="Poppins"/>
                          <a:ea typeface="Poppins"/>
                          <a:cs typeface="Poppins"/>
                        </a:rPr>
                        <a:t>[Project or team]</a:t>
                      </a:r>
                    </a:p>
                  </a:txBody>
                  <a:tcPr marL="152400" marR="152400" marT="123825" marB="123825" anchor="ctr">
                    <a:lnL w="9525">
                      <a:solidFill>
                        <a:srgbClr val="A8ADFB"/>
                      </a:solidFill>
                      <a:prstDash val="solid"/>
                    </a:lnL>
                    <a:lnR w="9525">
                      <a:solidFill>
                        <a:srgbClr val="A8ADFB"/>
                      </a:solidFill>
                      <a:prstDash val="solid"/>
                    </a:lnR>
                    <a:lnT w="9525">
                      <a:solidFill>
                        <a:srgbClr val="A8ADFB"/>
                      </a:solidFill>
                      <a:prstDash val="solid"/>
                    </a:lnT>
                    <a:lnB w="9525">
                      <a:solidFill>
                        <a:srgbClr val="A8ADFB"/>
                      </a:solidFill>
                      <a:prstDash val="solid"/>
                    </a:lnB>
                    <a:solidFill>
                      <a:srgbClr val="FFFFFF"/>
                    </a:solidFill>
                  </a:tcPr>
                </a:tc>
                <a:tc>
                  <a:txBody>
                    <a:bodyPr>
                      <a:noAutofit/>
                    </a:bodyPr>
                    <a:lstStyle/>
                    <a:p>
                      <a:r>
                        <a:rPr sz="1800" b="0">
                          <a:solidFill>
                            <a:srgbClr val="0A2447"/>
                          </a:solidFill>
                          <a:latin typeface="Poppins"/>
                          <a:ea typeface="Poppins"/>
                          <a:cs typeface="Poppins"/>
                        </a:rPr>
                        <a:t>[Progress since last meeting]</a:t>
                      </a:r>
                    </a:p>
                  </a:txBody>
                  <a:tcPr marL="152400" marR="152400" marT="123825" marB="123825" anchor="ctr">
                    <a:lnL w="9525">
                      <a:solidFill>
                        <a:srgbClr val="A8ADFB"/>
                      </a:solidFill>
                      <a:prstDash val="solid"/>
                    </a:lnL>
                    <a:lnR w="9525">
                      <a:solidFill>
                        <a:srgbClr val="A8ADFB"/>
                      </a:solidFill>
                      <a:prstDash val="solid"/>
                    </a:lnR>
                    <a:lnT w="9525">
                      <a:solidFill>
                        <a:srgbClr val="A8ADFB"/>
                      </a:solidFill>
                      <a:prstDash val="solid"/>
                    </a:lnT>
                    <a:lnB w="9525">
                      <a:solidFill>
                        <a:srgbClr val="A8ADFB"/>
                      </a:solidFill>
                      <a:prstDash val="solid"/>
                    </a:lnB>
                    <a:solidFill>
                      <a:srgbClr val="FFFFFF"/>
                    </a:solidFill>
                  </a:tcPr>
                </a:tc>
                <a:tc>
                  <a:txBody>
                    <a:bodyPr>
                      <a:noAutofit/>
                    </a:bodyPr>
                    <a:lstStyle/>
                    <a:p>
                      <a:r>
                        <a:rPr sz="1800" b="0">
                          <a:solidFill>
                            <a:srgbClr val="0A2447"/>
                          </a:solidFill>
                          <a:latin typeface="Poppins"/>
                          <a:ea typeface="Poppins"/>
                          <a:cs typeface="Poppins"/>
                        </a:rPr>
                        <a:t>[Specific ask, or none]</a:t>
                      </a:r>
                    </a:p>
                  </a:txBody>
                  <a:tcPr marL="152400" marR="152400" marT="123825" marB="123825" anchor="ctr">
                    <a:lnL w="9525">
                      <a:solidFill>
                        <a:srgbClr val="A8ADFB"/>
                      </a:solidFill>
                      <a:prstDash val="solid"/>
                    </a:lnL>
                    <a:lnR w="9525">
                      <a:solidFill>
                        <a:srgbClr val="A8ADFB"/>
                      </a:solidFill>
                      <a:prstDash val="solid"/>
                    </a:lnR>
                    <a:lnT w="9525">
                      <a:solidFill>
                        <a:srgbClr val="A8ADFB"/>
                      </a:solidFill>
                      <a:prstDash val="solid"/>
                    </a:lnT>
                    <a:lnB w="9525">
                      <a:solidFill>
                        <a:srgbClr val="A8ADFB"/>
                      </a:solidFill>
                      <a:prstDash val="solid"/>
                    </a:lnB>
                    <a:solidFill>
                      <a:srgbClr val="FFFFFF"/>
                    </a:solidFill>
                  </a:tcPr>
                </a:tc>
              </a:tr>
              <a:tr h="1000125">
                <a:tc>
                  <a:txBody>
                    <a:bodyPr>
                      <a:noAutofit/>
                    </a:bodyPr>
                    <a:lstStyle/>
                    <a:p>
                      <a:r>
                        <a:rPr sz="1800" b="0">
                          <a:solidFill>
                            <a:srgbClr val="0A2447"/>
                          </a:solidFill>
                          <a:latin typeface="Poppins"/>
                          <a:ea typeface="Poppins"/>
                          <a:cs typeface="Poppins"/>
                        </a:rPr>
                        <a:t>[Project or team]</a:t>
                      </a:r>
                    </a:p>
                  </a:txBody>
                  <a:tcPr marL="152400" marR="152400" marT="123825" marB="123825" anchor="ctr">
                    <a:lnL w="9525">
                      <a:solidFill>
                        <a:srgbClr val="A8ADFB"/>
                      </a:solidFill>
                      <a:prstDash val="solid"/>
                    </a:lnL>
                    <a:lnR w="9525">
                      <a:solidFill>
                        <a:srgbClr val="A8ADFB"/>
                      </a:solidFill>
                      <a:prstDash val="solid"/>
                    </a:lnR>
                    <a:lnT w="9525">
                      <a:solidFill>
                        <a:srgbClr val="A8ADFB"/>
                      </a:solidFill>
                      <a:prstDash val="solid"/>
                    </a:lnT>
                    <a:lnB w="9525">
                      <a:solidFill>
                        <a:srgbClr val="A8ADFB"/>
                      </a:solidFill>
                      <a:prstDash val="solid"/>
                    </a:lnB>
                    <a:solidFill>
                      <a:srgbClr val="D9F5FE"/>
                    </a:solidFill>
                  </a:tcPr>
                </a:tc>
                <a:tc>
                  <a:txBody>
                    <a:bodyPr>
                      <a:noAutofit/>
                    </a:bodyPr>
                    <a:lstStyle/>
                    <a:p>
                      <a:r>
                        <a:rPr sz="1800" b="0">
                          <a:solidFill>
                            <a:srgbClr val="0A2447"/>
                          </a:solidFill>
                          <a:latin typeface="Poppins"/>
                          <a:ea typeface="Poppins"/>
                          <a:cs typeface="Poppins"/>
                        </a:rPr>
                        <a:t>[Progress since last meeting]</a:t>
                      </a:r>
                    </a:p>
                  </a:txBody>
                  <a:tcPr marL="152400" marR="152400" marT="123825" marB="123825" anchor="ctr">
                    <a:lnL w="9525">
                      <a:solidFill>
                        <a:srgbClr val="A8ADFB"/>
                      </a:solidFill>
                      <a:prstDash val="solid"/>
                    </a:lnL>
                    <a:lnR w="9525">
                      <a:solidFill>
                        <a:srgbClr val="A8ADFB"/>
                      </a:solidFill>
                      <a:prstDash val="solid"/>
                    </a:lnR>
                    <a:lnT w="9525">
                      <a:solidFill>
                        <a:srgbClr val="A8ADFB"/>
                      </a:solidFill>
                      <a:prstDash val="solid"/>
                    </a:lnT>
                    <a:lnB w="9525">
                      <a:solidFill>
                        <a:srgbClr val="A8ADFB"/>
                      </a:solidFill>
                      <a:prstDash val="solid"/>
                    </a:lnB>
                    <a:solidFill>
                      <a:srgbClr val="D9F5FE"/>
                    </a:solidFill>
                  </a:tcPr>
                </a:tc>
                <a:tc>
                  <a:txBody>
                    <a:bodyPr>
                      <a:noAutofit/>
                    </a:bodyPr>
                    <a:lstStyle/>
                    <a:p>
                      <a:r>
                        <a:rPr sz="1800" b="0">
                          <a:solidFill>
                            <a:srgbClr val="0A2447"/>
                          </a:solidFill>
                          <a:latin typeface="Poppins"/>
                          <a:ea typeface="Poppins"/>
                          <a:cs typeface="Poppins"/>
                        </a:rPr>
                        <a:t>[Specific ask, or none]</a:t>
                      </a:r>
                    </a:p>
                  </a:txBody>
                  <a:tcPr marL="152400" marR="152400" marT="123825" marB="123825" anchor="ctr">
                    <a:lnL w="9525">
                      <a:solidFill>
                        <a:srgbClr val="A8ADFB"/>
                      </a:solidFill>
                      <a:prstDash val="solid"/>
                    </a:lnL>
                    <a:lnR w="9525">
                      <a:solidFill>
                        <a:srgbClr val="A8ADFB"/>
                      </a:solidFill>
                      <a:prstDash val="solid"/>
                    </a:lnR>
                    <a:lnT w="9525">
                      <a:solidFill>
                        <a:srgbClr val="A8ADFB"/>
                      </a:solidFill>
                      <a:prstDash val="solid"/>
                    </a:lnT>
                    <a:lnB w="9525">
                      <a:solidFill>
                        <a:srgbClr val="A8ADFB"/>
                      </a:solidFill>
                      <a:prstDash val="solid"/>
                    </a:lnB>
                    <a:solidFill>
                      <a:srgbClr val="D9F5FE"/>
                    </a:solidFill>
                  </a:tcPr>
                </a:tc>
              </a:tr>
              <a:tr h="1000125">
                <a:tc>
                  <a:txBody>
                    <a:bodyPr>
                      <a:noAutofit/>
                    </a:bodyPr>
                    <a:lstStyle/>
                    <a:p>
                      <a:r>
                        <a:rPr sz="1800" b="0">
                          <a:solidFill>
                            <a:srgbClr val="0A2447"/>
                          </a:solidFill>
                          <a:latin typeface="Poppins"/>
                          <a:ea typeface="Poppins"/>
                          <a:cs typeface="Poppins"/>
                        </a:rPr>
                        <a:t>[Project or team]</a:t>
                      </a:r>
                    </a:p>
                  </a:txBody>
                  <a:tcPr marL="152400" marR="152400" marT="123825" marB="123825" anchor="ctr">
                    <a:lnL w="9525">
                      <a:solidFill>
                        <a:srgbClr val="A8ADFB"/>
                      </a:solidFill>
                      <a:prstDash val="solid"/>
                    </a:lnL>
                    <a:lnR w="9525">
                      <a:solidFill>
                        <a:srgbClr val="A8ADFB"/>
                      </a:solidFill>
                      <a:prstDash val="solid"/>
                    </a:lnR>
                    <a:lnT w="9525">
                      <a:solidFill>
                        <a:srgbClr val="A8ADFB"/>
                      </a:solidFill>
                      <a:prstDash val="solid"/>
                    </a:lnT>
                    <a:lnB w="9525">
                      <a:solidFill>
                        <a:srgbClr val="A8ADFB"/>
                      </a:solidFill>
                      <a:prstDash val="solid"/>
                    </a:lnB>
                    <a:solidFill>
                      <a:srgbClr val="FFFFFF"/>
                    </a:solidFill>
                  </a:tcPr>
                </a:tc>
                <a:tc>
                  <a:txBody>
                    <a:bodyPr>
                      <a:noAutofit/>
                    </a:bodyPr>
                    <a:lstStyle/>
                    <a:p>
                      <a:r>
                        <a:rPr sz="1800" b="0">
                          <a:solidFill>
                            <a:srgbClr val="0A2447"/>
                          </a:solidFill>
                          <a:latin typeface="Poppins"/>
                          <a:ea typeface="Poppins"/>
                          <a:cs typeface="Poppins"/>
                        </a:rPr>
                        <a:t>[Progress since last meeting]</a:t>
                      </a:r>
                    </a:p>
                  </a:txBody>
                  <a:tcPr marL="152400" marR="152400" marT="123825" marB="123825" anchor="ctr">
                    <a:lnL w="9525">
                      <a:solidFill>
                        <a:srgbClr val="A8ADFB"/>
                      </a:solidFill>
                      <a:prstDash val="solid"/>
                    </a:lnL>
                    <a:lnR w="9525">
                      <a:solidFill>
                        <a:srgbClr val="A8ADFB"/>
                      </a:solidFill>
                      <a:prstDash val="solid"/>
                    </a:lnR>
                    <a:lnT w="9525">
                      <a:solidFill>
                        <a:srgbClr val="A8ADFB"/>
                      </a:solidFill>
                      <a:prstDash val="solid"/>
                    </a:lnT>
                    <a:lnB w="9525">
                      <a:solidFill>
                        <a:srgbClr val="A8ADFB"/>
                      </a:solidFill>
                      <a:prstDash val="solid"/>
                    </a:lnB>
                    <a:solidFill>
                      <a:srgbClr val="FFFFFF"/>
                    </a:solidFill>
                  </a:tcPr>
                </a:tc>
                <a:tc>
                  <a:txBody>
                    <a:bodyPr>
                      <a:noAutofit/>
                    </a:bodyPr>
                    <a:lstStyle/>
                    <a:p>
                      <a:r>
                        <a:rPr sz="1800" b="0">
                          <a:solidFill>
                            <a:srgbClr val="0A2447"/>
                          </a:solidFill>
                          <a:latin typeface="Poppins"/>
                          <a:ea typeface="Poppins"/>
                          <a:cs typeface="Poppins"/>
                        </a:rPr>
                        <a:t>[Specific ask, or none]</a:t>
                      </a:r>
                    </a:p>
                  </a:txBody>
                  <a:tcPr marL="152400" marR="152400" marT="123825" marB="123825" anchor="ctr">
                    <a:lnL w="9525">
                      <a:solidFill>
                        <a:srgbClr val="A8ADFB"/>
                      </a:solidFill>
                      <a:prstDash val="solid"/>
                    </a:lnL>
                    <a:lnR w="9525">
                      <a:solidFill>
                        <a:srgbClr val="A8ADFB"/>
                      </a:solidFill>
                      <a:prstDash val="solid"/>
                    </a:lnR>
                    <a:lnT w="9525">
                      <a:solidFill>
                        <a:srgbClr val="A8ADFB"/>
                      </a:solidFill>
                      <a:prstDash val="solid"/>
                    </a:lnT>
                    <a:lnB w="9525">
                      <a:solidFill>
                        <a:srgbClr val="A8ADFB"/>
                      </a:solidFill>
                      <a:prstDash val="solid"/>
                    </a:lnB>
                    <a:solidFill>
                      <a:srgbClr val="FFFFFF"/>
                    </a:solidFill>
                  </a:tcPr>
                </a:tc>
              </a:tr>
            </a:tbl>
          </a:graphicData>
        </a:graphic>
      </p:graphicFrame>
      <p:sp>
        <p:nvSpPr>
          <p:cNvPr id="5" name="Questions_that_need_more_time___Discussion_to">
            <a:extLst xmlns:a="http://schemas.openxmlformats.org/drawingml/2006/main">
              <a:ext uri="{FF2B5EF4-FFF2-40B4-BE49-F238E27FC236}">
                <a16:creationId xmlns:a16="http://schemas.microsoft.com/office/drawing/2014/main" id="{159AB59C-3506-4E31-806F-EB3F5BA6CFCD}"/>
              </a:ext>
            </a:extLst>
          </p:cNvPr>
          <p:cNvSpPr>
            <a:spLocks xmlns:a="http://schemas.openxmlformats.org/drawingml/2006/main" noGrp="1"/>
          </p:cNvSpPr>
          <p:nvPr/>
        </p:nvSpPr>
        <p:spPr>
          <a:xfrm xmlns:a="http://schemas.openxmlformats.org/drawingml/2006/main">
            <a:off x="647700" y="5953125"/>
            <a:ext cx="108966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00" b="0">
                <a:solidFill>
                  <a:srgbClr val="0A2447"/>
                </a:solidFill>
                <a:latin typeface="Poppins"/>
                <a:ea typeface="Poppins"/>
                <a:cs typeface="Poppins"/>
              </a:defRPr>
            </a:pPr>
            <a:r>
              <a:rPr sz="1800" b="0">
                <a:solidFill>
                  <a:srgbClr val="0A2447"/>
                </a:solidFill>
                <a:latin typeface="Poppins"/>
                <a:ea typeface="Poppins"/>
                <a:cs typeface="Poppins"/>
              </a:rPr>
              <a:t>Questions that need more time: [Discussion topic]</a:t>
            </a:r>
          </a:p>
        </p:txBody>
      </p:sp>
    </p:spTree>
    <p:extLst>
      <p:ext uri="{BB962C8B-B14F-4D97-AF65-F5344CB8AC3E}">
        <p14:creationId xmlns:p14="http://schemas.microsoft.com/office/powerpoint/2010/main" val="947597130"/>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DECISION_NEEDED">
            <a:extLst xmlns:a="http://schemas.openxmlformats.org/drawingml/2006/main">
              <a:ext uri="{FF2B5EF4-FFF2-40B4-BE49-F238E27FC236}">
                <a16:creationId xmlns:a16="http://schemas.microsoft.com/office/drawing/2014/main" id="{29D32129-9E89-4702-BE5C-3B8484AAA822}"/>
              </a:ext>
            </a:extLst>
          </p:cNvPr>
          <p:cNvSpPr>
            <a:spLocks xmlns:a="http://schemas.openxmlformats.org/drawingml/2006/main" noGrp="1"/>
          </p:cNvSpPr>
          <p:nvPr/>
        </p:nvSpPr>
        <p:spPr>
          <a:xfrm xmlns:a="http://schemas.openxmlformats.org/drawingml/2006/main">
            <a:off x="647700" y="457200"/>
            <a:ext cx="108966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4500" b="0">
                <a:solidFill>
                  <a:srgbClr val="0A2447"/>
                </a:solidFill>
                <a:latin typeface="Anton"/>
                <a:ea typeface="Anton"/>
                <a:cs typeface="Anton"/>
              </a:defRPr>
            </a:pPr>
            <a:r>
              <a:rPr sz="4500" b="0">
                <a:solidFill>
                  <a:srgbClr val="0A2447"/>
                </a:solidFill>
                <a:latin typeface="Anton"/>
                <a:ea typeface="Anton"/>
                <a:cs typeface="Anton"/>
              </a:rPr>
              <a:t>DECISION NEEDED</a:t>
            </a:r>
          </a:p>
        </p:txBody>
      </p:sp>
      <p:sp>
        <p:nvSpPr>
          <p:cNvPr id="2" name="5">
            <a:extLst xmlns:a="http://schemas.openxmlformats.org/drawingml/2006/main">
              <a:ext uri="{FF2B5EF4-FFF2-40B4-BE49-F238E27FC236}">
                <a16:creationId xmlns:a16="http://schemas.microsoft.com/office/drawing/2014/main" id="{32FCC6F3-A3F2-4887-882C-7837D2FA4A80}"/>
              </a:ext>
            </a:extLst>
          </p:cNvPr>
          <p:cNvSpPr>
            <a:spLocks xmlns:a="http://schemas.openxmlformats.org/drawingml/2006/main" noGrp="1"/>
          </p:cNvSpPr>
          <p:nvPr/>
        </p:nvSpPr>
        <p:spPr>
          <a:xfrm xmlns:a="http://schemas.openxmlformats.org/drawingml/2006/main">
            <a:off x="11049000" y="6324600"/>
            <a:ext cx="4953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350" b="0">
                <a:solidFill>
                  <a:srgbClr val="0A2447"/>
                </a:solidFill>
                <a:latin typeface="Poppins"/>
                <a:ea typeface="Poppins"/>
                <a:cs typeface="Poppins"/>
              </a:defRPr>
            </a:pPr>
            <a:r>
              <a:rPr sz="1350" b="0">
                <a:solidFill>
                  <a:srgbClr val="0A2447"/>
                </a:solidFill>
                <a:latin typeface="Poppins"/>
                <a:ea typeface="Poppins"/>
                <a:cs typeface="Poppins"/>
              </a:rPr>
              <a:t>5</a:t>
            </a:r>
          </a:p>
        </p:txBody>
      </p:sp>
      <p:sp>
        <p:nvSpPr>
          <p:cNvPr id="3" name="_The_question_we_need_to_decide_">
            <a:extLst xmlns:a="http://schemas.openxmlformats.org/drawingml/2006/main">
              <a:ext uri="{FF2B5EF4-FFF2-40B4-BE49-F238E27FC236}">
                <a16:creationId xmlns:a16="http://schemas.microsoft.com/office/drawing/2014/main" id="{F8578F82-AE0B-4799-9CFA-7BC1AFC0D697}"/>
              </a:ext>
            </a:extLst>
          </p:cNvPr>
          <p:cNvSpPr>
            <a:spLocks xmlns:a="http://schemas.openxmlformats.org/drawingml/2006/main" noGrp="1"/>
          </p:cNvSpPr>
          <p:nvPr/>
        </p:nvSpPr>
        <p:spPr>
          <a:xfrm xmlns:a="http://schemas.openxmlformats.org/drawingml/2006/main">
            <a:off x="647700" y="1409700"/>
            <a:ext cx="108966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550" b="1">
                <a:solidFill>
                  <a:srgbClr val="0A2447"/>
                </a:solidFill>
                <a:latin typeface="Poppins"/>
                <a:ea typeface="Poppins"/>
                <a:cs typeface="Poppins"/>
              </a:defRPr>
            </a:pPr>
            <a:r>
              <a:rPr sz="2550" b="1">
                <a:solidFill>
                  <a:srgbClr val="0A2447"/>
                </a:solidFill>
                <a:latin typeface="Poppins"/>
                <a:ea typeface="Poppins"/>
                <a:cs typeface="Poppins"/>
              </a:rPr>
              <a:t>[The question we need to decide]</a:t>
            </a:r>
          </a:p>
        </p:txBody>
      </p:sp>
      <p:graphicFrame>
        <p:nvGraphicFramePr>
          <p:cNvPr id="11" name=""/>
          <p:cNvGraphicFramePr/>
          <p:nvPr/>
        </p:nvGraphicFramePr>
        <p:xfrm>
          <a:off xmlns:a="http://schemas.openxmlformats.org/drawingml/2006/main" x="647700" y="2286000"/>
          <a:ext xmlns:a="http://schemas.openxmlformats.org/drawingml/2006/main" cx="10896600" cy="2152650"/>
        </p:xfrm>
        <a:graphic xmlns:a="http://schemas.openxmlformats.org/drawingml/2006/main">
          <a:graphicData uri="http://schemas.openxmlformats.org/drawingml/2006/table">
            <a:tbl>
              <a:tblPr firstRow="0" bandRow="0"/>
              <a:tblGrid>
                <a:gridCol w="2952750"/>
                <a:gridCol w="3667125"/>
                <a:gridCol w="4276725"/>
              </a:tblGrid>
              <a:tr h="552450">
                <a:tc>
                  <a:txBody>
                    <a:bodyPr>
                      <a:noAutofit/>
                    </a:bodyPr>
                    <a:lstStyle/>
                    <a:p>
                      <a:r>
                        <a:rPr sz="1725" b="1">
                          <a:solidFill>
                            <a:srgbClr val="FFFFFF"/>
                          </a:solidFill>
                          <a:latin typeface="Poppins"/>
                          <a:ea typeface="Poppins"/>
                          <a:cs typeface="Poppins"/>
                        </a:rPr>
                        <a:t>Option</a:t>
                      </a:r>
                    </a:p>
                  </a:txBody>
                  <a:tcPr marL="152400" marR="152400" marT="123825" marB="123825" anchor="ctr">
                    <a:lnL w="9525">
                      <a:solidFill>
                        <a:srgbClr val="A8ADFB"/>
                      </a:solidFill>
                      <a:prstDash val="solid"/>
                    </a:lnL>
                    <a:lnR w="9525">
                      <a:solidFill>
                        <a:srgbClr val="A8ADFB"/>
                      </a:solidFill>
                      <a:prstDash val="solid"/>
                    </a:lnR>
                    <a:lnT w="9525">
                      <a:solidFill>
                        <a:srgbClr val="A8ADFB"/>
                      </a:solidFill>
                      <a:prstDash val="solid"/>
                    </a:lnT>
                    <a:lnB w="9525">
                      <a:solidFill>
                        <a:srgbClr val="A8ADFB"/>
                      </a:solidFill>
                      <a:prstDash val="solid"/>
                    </a:lnB>
                    <a:solidFill>
                      <a:srgbClr val="0A2447"/>
                    </a:solidFill>
                  </a:tcPr>
                </a:tc>
                <a:tc>
                  <a:txBody>
                    <a:bodyPr>
                      <a:noAutofit/>
                    </a:bodyPr>
                    <a:lstStyle/>
                    <a:p>
                      <a:r>
                        <a:rPr sz="1725" b="1">
                          <a:solidFill>
                            <a:srgbClr val="FFFFFF"/>
                          </a:solidFill>
                          <a:latin typeface="Poppins"/>
                          <a:ea typeface="Poppins"/>
                          <a:cs typeface="Poppins"/>
                        </a:rPr>
                        <a:t>Main benefit</a:t>
                      </a:r>
                    </a:p>
                  </a:txBody>
                  <a:tcPr marL="152400" marR="152400" marT="123825" marB="123825" anchor="ctr">
                    <a:lnL w="9525">
                      <a:solidFill>
                        <a:srgbClr val="A8ADFB"/>
                      </a:solidFill>
                      <a:prstDash val="solid"/>
                    </a:lnL>
                    <a:lnR w="9525">
                      <a:solidFill>
                        <a:srgbClr val="A8ADFB"/>
                      </a:solidFill>
                      <a:prstDash val="solid"/>
                    </a:lnR>
                    <a:lnT w="9525">
                      <a:solidFill>
                        <a:srgbClr val="A8ADFB"/>
                      </a:solidFill>
                      <a:prstDash val="solid"/>
                    </a:lnT>
                    <a:lnB w="9525">
                      <a:solidFill>
                        <a:srgbClr val="A8ADFB"/>
                      </a:solidFill>
                      <a:prstDash val="solid"/>
                    </a:lnB>
                    <a:solidFill>
                      <a:srgbClr val="0A2447"/>
                    </a:solidFill>
                  </a:tcPr>
                </a:tc>
                <a:tc>
                  <a:txBody>
                    <a:bodyPr>
                      <a:noAutofit/>
                    </a:bodyPr>
                    <a:lstStyle/>
                    <a:p>
                      <a:r>
                        <a:rPr sz="1725" b="1">
                          <a:solidFill>
                            <a:srgbClr val="FFFFFF"/>
                          </a:solidFill>
                          <a:latin typeface="Poppins"/>
                          <a:ea typeface="Poppins"/>
                          <a:cs typeface="Poppins"/>
                        </a:rPr>
                        <a:t>Trade-off or concern</a:t>
                      </a:r>
                    </a:p>
                  </a:txBody>
                  <a:tcPr marL="152400" marR="152400" marT="123825" marB="123825" anchor="ctr">
                    <a:lnL w="9525">
                      <a:solidFill>
                        <a:srgbClr val="A8ADFB"/>
                      </a:solidFill>
                      <a:prstDash val="solid"/>
                    </a:lnL>
                    <a:lnR w="9525">
                      <a:solidFill>
                        <a:srgbClr val="A8ADFB"/>
                      </a:solidFill>
                      <a:prstDash val="solid"/>
                    </a:lnR>
                    <a:lnT w="9525">
                      <a:solidFill>
                        <a:srgbClr val="A8ADFB"/>
                      </a:solidFill>
                      <a:prstDash val="solid"/>
                    </a:lnT>
                    <a:lnB w="9525">
                      <a:solidFill>
                        <a:srgbClr val="A8ADFB"/>
                      </a:solidFill>
                      <a:prstDash val="solid"/>
                    </a:lnB>
                    <a:solidFill>
                      <a:srgbClr val="0A2447"/>
                    </a:solidFill>
                  </a:tcPr>
                </a:tc>
              </a:tr>
              <a:tr h="800100">
                <a:tc>
                  <a:txBody>
                    <a:bodyPr>
                      <a:noAutofit/>
                    </a:bodyPr>
                    <a:lstStyle/>
                    <a:p>
                      <a:r>
                        <a:rPr sz="1800" b="0">
                          <a:solidFill>
                            <a:srgbClr val="0A2447"/>
                          </a:solidFill>
                          <a:latin typeface="Poppins"/>
                          <a:ea typeface="Poppins"/>
                          <a:cs typeface="Poppins"/>
                        </a:rPr>
                        <a:t>[Option A]</a:t>
                      </a:r>
                    </a:p>
                  </a:txBody>
                  <a:tcPr marL="152400" marR="152400" marT="123825" marB="123825" anchor="ctr">
                    <a:lnL w="9525">
                      <a:solidFill>
                        <a:srgbClr val="A8ADFB"/>
                      </a:solidFill>
                      <a:prstDash val="solid"/>
                    </a:lnL>
                    <a:lnR w="9525">
                      <a:solidFill>
                        <a:srgbClr val="A8ADFB"/>
                      </a:solidFill>
                      <a:prstDash val="solid"/>
                    </a:lnR>
                    <a:lnT w="9525">
                      <a:solidFill>
                        <a:srgbClr val="A8ADFB"/>
                      </a:solidFill>
                      <a:prstDash val="solid"/>
                    </a:lnT>
                    <a:lnB w="9525">
                      <a:solidFill>
                        <a:srgbClr val="A8ADFB"/>
                      </a:solidFill>
                      <a:prstDash val="solid"/>
                    </a:lnB>
                    <a:solidFill>
                      <a:srgbClr val="FFFFFF"/>
                    </a:solidFill>
                  </a:tcPr>
                </a:tc>
                <a:tc>
                  <a:txBody>
                    <a:bodyPr>
                      <a:noAutofit/>
                    </a:bodyPr>
                    <a:lstStyle/>
                    <a:p>
                      <a:r>
                        <a:rPr sz="1800" b="0">
                          <a:solidFill>
                            <a:srgbClr val="0A2447"/>
                          </a:solidFill>
                          <a:latin typeface="Poppins"/>
                          <a:ea typeface="Poppins"/>
                          <a:cs typeface="Poppins"/>
                        </a:rPr>
                        <a:t>[Benefit]</a:t>
                      </a:r>
                    </a:p>
                  </a:txBody>
                  <a:tcPr marL="152400" marR="152400" marT="123825" marB="123825" anchor="ctr">
                    <a:lnL w="9525">
                      <a:solidFill>
                        <a:srgbClr val="A8ADFB"/>
                      </a:solidFill>
                      <a:prstDash val="solid"/>
                    </a:lnL>
                    <a:lnR w="9525">
                      <a:solidFill>
                        <a:srgbClr val="A8ADFB"/>
                      </a:solidFill>
                      <a:prstDash val="solid"/>
                    </a:lnR>
                    <a:lnT w="9525">
                      <a:solidFill>
                        <a:srgbClr val="A8ADFB"/>
                      </a:solidFill>
                      <a:prstDash val="solid"/>
                    </a:lnT>
                    <a:lnB w="9525">
                      <a:solidFill>
                        <a:srgbClr val="A8ADFB"/>
                      </a:solidFill>
                      <a:prstDash val="solid"/>
                    </a:lnB>
                    <a:solidFill>
                      <a:srgbClr val="FFFFFF"/>
                    </a:solidFill>
                  </a:tcPr>
                </a:tc>
                <a:tc>
                  <a:txBody>
                    <a:bodyPr>
                      <a:noAutofit/>
                    </a:bodyPr>
                    <a:lstStyle/>
                    <a:p>
                      <a:r>
                        <a:rPr sz="1800" b="0">
                          <a:solidFill>
                            <a:srgbClr val="0A2447"/>
                          </a:solidFill>
                          <a:latin typeface="Poppins"/>
                          <a:ea typeface="Poppins"/>
                          <a:cs typeface="Poppins"/>
                        </a:rPr>
                        <a:t>[Cost, risk or limitation]</a:t>
                      </a:r>
                    </a:p>
                  </a:txBody>
                  <a:tcPr marL="152400" marR="152400" marT="123825" marB="123825" anchor="ctr">
                    <a:lnL w="9525">
                      <a:solidFill>
                        <a:srgbClr val="A8ADFB"/>
                      </a:solidFill>
                      <a:prstDash val="solid"/>
                    </a:lnL>
                    <a:lnR w="9525">
                      <a:solidFill>
                        <a:srgbClr val="A8ADFB"/>
                      </a:solidFill>
                      <a:prstDash val="solid"/>
                    </a:lnR>
                    <a:lnT w="9525">
                      <a:solidFill>
                        <a:srgbClr val="A8ADFB"/>
                      </a:solidFill>
                      <a:prstDash val="solid"/>
                    </a:lnT>
                    <a:lnB w="9525">
                      <a:solidFill>
                        <a:srgbClr val="A8ADFB"/>
                      </a:solidFill>
                      <a:prstDash val="solid"/>
                    </a:lnB>
                    <a:solidFill>
                      <a:srgbClr val="FFFFFF"/>
                    </a:solidFill>
                  </a:tcPr>
                </a:tc>
              </a:tr>
              <a:tr h="800100">
                <a:tc>
                  <a:txBody>
                    <a:bodyPr>
                      <a:noAutofit/>
                    </a:bodyPr>
                    <a:lstStyle/>
                    <a:p>
                      <a:r>
                        <a:rPr sz="1800" b="0">
                          <a:solidFill>
                            <a:srgbClr val="0A2447"/>
                          </a:solidFill>
                          <a:latin typeface="Poppins"/>
                          <a:ea typeface="Poppins"/>
                          <a:cs typeface="Poppins"/>
                        </a:rPr>
                        <a:t>[Option B]</a:t>
                      </a:r>
                    </a:p>
                  </a:txBody>
                  <a:tcPr marL="152400" marR="152400" marT="123825" marB="123825" anchor="ctr">
                    <a:lnL w="9525">
                      <a:solidFill>
                        <a:srgbClr val="A8ADFB"/>
                      </a:solidFill>
                      <a:prstDash val="solid"/>
                    </a:lnL>
                    <a:lnR w="9525">
                      <a:solidFill>
                        <a:srgbClr val="A8ADFB"/>
                      </a:solidFill>
                      <a:prstDash val="solid"/>
                    </a:lnR>
                    <a:lnT w="9525">
                      <a:solidFill>
                        <a:srgbClr val="A8ADFB"/>
                      </a:solidFill>
                      <a:prstDash val="solid"/>
                    </a:lnT>
                    <a:lnB w="9525">
                      <a:solidFill>
                        <a:srgbClr val="A8ADFB"/>
                      </a:solidFill>
                      <a:prstDash val="solid"/>
                    </a:lnB>
                    <a:solidFill>
                      <a:srgbClr val="D9F5FE"/>
                    </a:solidFill>
                  </a:tcPr>
                </a:tc>
                <a:tc>
                  <a:txBody>
                    <a:bodyPr>
                      <a:noAutofit/>
                    </a:bodyPr>
                    <a:lstStyle/>
                    <a:p>
                      <a:r>
                        <a:rPr sz="1800" b="0">
                          <a:solidFill>
                            <a:srgbClr val="0A2447"/>
                          </a:solidFill>
                          <a:latin typeface="Poppins"/>
                          <a:ea typeface="Poppins"/>
                          <a:cs typeface="Poppins"/>
                        </a:rPr>
                        <a:t>[Benefit]</a:t>
                      </a:r>
                    </a:p>
                  </a:txBody>
                  <a:tcPr marL="152400" marR="152400" marT="123825" marB="123825" anchor="ctr">
                    <a:lnL w="9525">
                      <a:solidFill>
                        <a:srgbClr val="A8ADFB"/>
                      </a:solidFill>
                      <a:prstDash val="solid"/>
                    </a:lnL>
                    <a:lnR w="9525">
                      <a:solidFill>
                        <a:srgbClr val="A8ADFB"/>
                      </a:solidFill>
                      <a:prstDash val="solid"/>
                    </a:lnR>
                    <a:lnT w="9525">
                      <a:solidFill>
                        <a:srgbClr val="A8ADFB"/>
                      </a:solidFill>
                      <a:prstDash val="solid"/>
                    </a:lnT>
                    <a:lnB w="9525">
                      <a:solidFill>
                        <a:srgbClr val="A8ADFB"/>
                      </a:solidFill>
                      <a:prstDash val="solid"/>
                    </a:lnB>
                    <a:solidFill>
                      <a:srgbClr val="D9F5FE"/>
                    </a:solidFill>
                  </a:tcPr>
                </a:tc>
                <a:tc>
                  <a:txBody>
                    <a:bodyPr>
                      <a:noAutofit/>
                    </a:bodyPr>
                    <a:lstStyle/>
                    <a:p>
                      <a:r>
                        <a:rPr sz="1800" b="0">
                          <a:solidFill>
                            <a:srgbClr val="0A2447"/>
                          </a:solidFill>
                          <a:latin typeface="Poppins"/>
                          <a:ea typeface="Poppins"/>
                          <a:cs typeface="Poppins"/>
                        </a:rPr>
                        <a:t>[Cost, risk or limitation]</a:t>
                      </a:r>
                    </a:p>
                  </a:txBody>
                  <a:tcPr marL="152400" marR="152400" marT="123825" marB="123825" anchor="ctr">
                    <a:lnL w="9525">
                      <a:solidFill>
                        <a:srgbClr val="A8ADFB"/>
                      </a:solidFill>
                      <a:prstDash val="solid"/>
                    </a:lnL>
                    <a:lnR w="9525">
                      <a:solidFill>
                        <a:srgbClr val="A8ADFB"/>
                      </a:solidFill>
                      <a:prstDash val="solid"/>
                    </a:lnR>
                    <a:lnT w="9525">
                      <a:solidFill>
                        <a:srgbClr val="A8ADFB"/>
                      </a:solidFill>
                      <a:prstDash val="solid"/>
                    </a:lnT>
                    <a:lnB w="9525">
                      <a:solidFill>
                        <a:srgbClr val="A8ADFB"/>
                      </a:solidFill>
                      <a:prstDash val="solid"/>
                    </a:lnB>
                    <a:solidFill>
                      <a:srgbClr val="D9F5FE"/>
                    </a:solidFill>
                  </a:tcPr>
                </a:tc>
              </a:tr>
            </a:tbl>
          </a:graphicData>
        </a:graphic>
      </p:graphicFrame>
      <p:sp>
        <p:nvSpPr>
          <p:cNvPr id="5" name="Method___Vote__consensus_or_officer_decision_">
            <a:extLst xmlns:a="http://schemas.openxmlformats.org/drawingml/2006/main">
              <a:ext uri="{FF2B5EF4-FFF2-40B4-BE49-F238E27FC236}">
                <a16:creationId xmlns:a16="http://schemas.microsoft.com/office/drawing/2014/main" id="{5DDC1103-A5B2-421F-98B8-E8CCA7935F2D}"/>
              </a:ext>
            </a:extLst>
          </p:cNvPr>
          <p:cNvSpPr>
            <a:spLocks xmlns:a="http://schemas.openxmlformats.org/drawingml/2006/main" noGrp="1"/>
          </p:cNvSpPr>
          <p:nvPr/>
        </p:nvSpPr>
        <p:spPr>
          <a:xfrm xmlns:a="http://schemas.openxmlformats.org/drawingml/2006/main">
            <a:off x="647700" y="4762500"/>
            <a:ext cx="108966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950" b="0">
                <a:solidFill>
                  <a:srgbClr val="0A2447"/>
                </a:solidFill>
                <a:latin typeface="Poppins"/>
                <a:ea typeface="Poppins"/>
                <a:cs typeface="Poppins"/>
              </a:defRPr>
            </a:pPr>
            <a:r>
              <a:rPr sz="1950" b="0">
                <a:solidFill>
                  <a:srgbClr val="0A2447"/>
                </a:solidFill>
                <a:latin typeface="Poppins"/>
                <a:ea typeface="Poppins"/>
                <a:cs typeface="Poppins"/>
              </a:rPr>
              <a:t>Method: [Vote, consensus or officer decision]</a:t>
            </a:r>
          </a:p>
        </p:txBody>
      </p:sp>
      <p:sp>
        <p:nvSpPr>
          <p:cNvPr id="6" name="Decision___Agreed_choice_and_brief_reason_">
            <a:extLst xmlns:a="http://schemas.openxmlformats.org/drawingml/2006/main">
              <a:ext uri="{FF2B5EF4-FFF2-40B4-BE49-F238E27FC236}">
                <a16:creationId xmlns:a16="http://schemas.microsoft.com/office/drawing/2014/main" id="{41E827FB-F2DB-45FC-AC11-FD43DF5C9ADC}"/>
              </a:ext>
            </a:extLst>
          </p:cNvPr>
          <p:cNvSpPr>
            <a:spLocks xmlns:a="http://schemas.openxmlformats.org/drawingml/2006/main" noGrp="1"/>
          </p:cNvSpPr>
          <p:nvPr/>
        </p:nvSpPr>
        <p:spPr>
          <a:xfrm xmlns:a="http://schemas.openxmlformats.org/drawingml/2006/main">
            <a:off x="647700" y="5267325"/>
            <a:ext cx="108966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00" b="1">
                <a:solidFill>
                  <a:srgbClr val="0A2447"/>
                </a:solidFill>
                <a:latin typeface="Poppins"/>
                <a:ea typeface="Poppins"/>
                <a:cs typeface="Poppins"/>
              </a:defRPr>
            </a:pPr>
            <a:r>
              <a:rPr sz="2100" b="1">
                <a:solidFill>
                  <a:srgbClr val="0A2447"/>
                </a:solidFill>
                <a:latin typeface="Poppins"/>
                <a:ea typeface="Poppins"/>
                <a:cs typeface="Poppins"/>
              </a:rPr>
              <a:t>Decision: [Agreed choice and brief reason]</a:t>
            </a:r>
          </a:p>
        </p:txBody>
      </p:sp>
      <p:sp>
        <p:nvSpPr>
          <p:cNvPr id="7" name="Needed_by___Date_or_end_of_meeting_">
            <a:extLst xmlns:a="http://schemas.openxmlformats.org/drawingml/2006/main">
              <a:ext uri="{FF2B5EF4-FFF2-40B4-BE49-F238E27FC236}">
                <a16:creationId xmlns:a16="http://schemas.microsoft.com/office/drawing/2014/main" id="{47A3528F-00A0-4DAB-8EBB-FAD58B3F6492}"/>
              </a:ext>
            </a:extLst>
          </p:cNvPr>
          <p:cNvSpPr>
            <a:spLocks xmlns:a="http://schemas.openxmlformats.org/drawingml/2006/main" noGrp="1"/>
          </p:cNvSpPr>
          <p:nvPr/>
        </p:nvSpPr>
        <p:spPr>
          <a:xfrm xmlns:a="http://schemas.openxmlformats.org/drawingml/2006/main">
            <a:off x="647700" y="5953125"/>
            <a:ext cx="1047750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725" b="0">
                <a:solidFill>
                  <a:srgbClr val="0A2447"/>
                </a:solidFill>
                <a:latin typeface="Poppins"/>
                <a:ea typeface="Poppins"/>
                <a:cs typeface="Poppins"/>
              </a:defRPr>
            </a:pPr>
            <a:r>
              <a:rPr sz="1725" b="0">
                <a:solidFill>
                  <a:srgbClr val="0A2447"/>
                </a:solidFill>
                <a:latin typeface="Poppins"/>
                <a:ea typeface="Poppins"/>
                <a:cs typeface="Poppins"/>
              </a:rPr>
              <a:t>Needed by: [Date or end of meeting]</a:t>
            </a:r>
          </a:p>
        </p:txBody>
      </p:sp>
    </p:spTree>
    <p:extLst>
      <p:ext uri="{BB962C8B-B14F-4D97-AF65-F5344CB8AC3E}">
        <p14:creationId xmlns:p14="http://schemas.microsoft.com/office/powerpoint/2010/main" val="711218703"/>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DISCUSSION">
            <a:extLst xmlns:a="http://schemas.openxmlformats.org/drawingml/2006/main">
              <a:ext uri="{FF2B5EF4-FFF2-40B4-BE49-F238E27FC236}">
                <a16:creationId xmlns:a16="http://schemas.microsoft.com/office/drawing/2014/main" id="{472F6105-0B9D-4257-90AF-AF8C0ACECA2B}"/>
              </a:ext>
            </a:extLst>
          </p:cNvPr>
          <p:cNvSpPr>
            <a:spLocks xmlns:a="http://schemas.openxmlformats.org/drawingml/2006/main" noGrp="1"/>
          </p:cNvSpPr>
          <p:nvPr/>
        </p:nvSpPr>
        <p:spPr>
          <a:xfrm xmlns:a="http://schemas.openxmlformats.org/drawingml/2006/main">
            <a:off x="647700" y="457200"/>
            <a:ext cx="108966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4500" b="0">
                <a:solidFill>
                  <a:srgbClr val="0A2447"/>
                </a:solidFill>
                <a:latin typeface="Anton"/>
                <a:ea typeface="Anton"/>
                <a:cs typeface="Anton"/>
              </a:defRPr>
            </a:pPr>
            <a:r>
              <a:rPr sz="4500" b="0">
                <a:solidFill>
                  <a:srgbClr val="0A2447"/>
                </a:solidFill>
                <a:latin typeface="Anton"/>
                <a:ea typeface="Anton"/>
                <a:cs typeface="Anton"/>
              </a:rPr>
              <a:t>DISCUSSION</a:t>
            </a:r>
          </a:p>
        </p:txBody>
      </p:sp>
      <p:sp>
        <p:nvSpPr>
          <p:cNvPr id="2" name="6">
            <a:extLst xmlns:a="http://schemas.openxmlformats.org/drawingml/2006/main">
              <a:ext uri="{FF2B5EF4-FFF2-40B4-BE49-F238E27FC236}">
                <a16:creationId xmlns:a16="http://schemas.microsoft.com/office/drawing/2014/main" id="{163E1C7E-1AA9-4E8F-ABF1-61AB9EDB5B97}"/>
              </a:ext>
            </a:extLst>
          </p:cNvPr>
          <p:cNvSpPr>
            <a:spLocks xmlns:a="http://schemas.openxmlformats.org/drawingml/2006/main" noGrp="1"/>
          </p:cNvSpPr>
          <p:nvPr/>
        </p:nvSpPr>
        <p:spPr>
          <a:xfrm xmlns:a="http://schemas.openxmlformats.org/drawingml/2006/main">
            <a:off x="11049000" y="6324600"/>
            <a:ext cx="4953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350" b="0">
                <a:solidFill>
                  <a:srgbClr val="0A2447"/>
                </a:solidFill>
                <a:latin typeface="Poppins"/>
                <a:ea typeface="Poppins"/>
                <a:cs typeface="Poppins"/>
              </a:defRPr>
            </a:pPr>
            <a:r>
              <a:rPr sz="1350" b="0">
                <a:solidFill>
                  <a:srgbClr val="0A2447"/>
                </a:solidFill>
                <a:latin typeface="Poppins"/>
                <a:ea typeface="Poppins"/>
                <a:cs typeface="Poppins"/>
              </a:rPr>
              <a:t>6</a:t>
            </a:r>
          </a:p>
        </p:txBody>
      </p:sp>
      <p:sp>
        <p:nvSpPr>
          <p:cNvPr id="3" name="_The_main_question_for_the_group_">
            <a:extLst xmlns:a="http://schemas.openxmlformats.org/drawingml/2006/main">
              <a:ext uri="{FF2B5EF4-FFF2-40B4-BE49-F238E27FC236}">
                <a16:creationId xmlns:a16="http://schemas.microsoft.com/office/drawing/2014/main" id="{CB179F60-AB25-4F47-862F-FA9448E45FEA}"/>
              </a:ext>
            </a:extLst>
          </p:cNvPr>
          <p:cNvSpPr>
            <a:spLocks xmlns:a="http://schemas.openxmlformats.org/drawingml/2006/main" noGrp="1"/>
          </p:cNvSpPr>
          <p:nvPr/>
        </p:nvSpPr>
        <p:spPr>
          <a:xfrm xmlns:a="http://schemas.openxmlformats.org/drawingml/2006/main">
            <a:off x="647700" y="1543050"/>
            <a:ext cx="10896600" cy="923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925" b="1">
                <a:solidFill>
                  <a:srgbClr val="0A2447"/>
                </a:solidFill>
                <a:latin typeface="Poppins"/>
                <a:ea typeface="Poppins"/>
                <a:cs typeface="Poppins"/>
              </a:defRPr>
            </a:pPr>
            <a:r>
              <a:rPr sz="2925" b="1">
                <a:solidFill>
                  <a:srgbClr val="0A2447"/>
                </a:solidFill>
                <a:latin typeface="Poppins"/>
                <a:ea typeface="Poppins"/>
                <a:cs typeface="Poppins"/>
              </a:rPr>
              <a:t>[The main question for the group]</a:t>
            </a:r>
          </a:p>
        </p:txBody>
      </p:sp>
      <p:sp>
        <p:nvSpPr>
          <p:cNvPr id="4" name="What_do_we_know_">
            <a:extLst xmlns:a="http://schemas.openxmlformats.org/drawingml/2006/main">
              <a:ext uri="{FF2B5EF4-FFF2-40B4-BE49-F238E27FC236}">
                <a16:creationId xmlns:a16="http://schemas.microsoft.com/office/drawing/2014/main" id="{FD8DC4F5-2520-43C0-8620-D5E9138BEADE}"/>
              </a:ext>
            </a:extLst>
          </p:cNvPr>
          <p:cNvSpPr>
            <a:spLocks xmlns:a="http://schemas.openxmlformats.org/drawingml/2006/main" noGrp="1"/>
          </p:cNvSpPr>
          <p:nvPr/>
        </p:nvSpPr>
        <p:spPr>
          <a:xfrm xmlns:a="http://schemas.openxmlformats.org/drawingml/2006/main">
            <a:off x="647700" y="2876550"/>
            <a:ext cx="50482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1">
                <a:solidFill>
                  <a:srgbClr val="0A2447"/>
                </a:solidFill>
                <a:latin typeface="Poppins"/>
                <a:ea typeface="Poppins"/>
                <a:cs typeface="Poppins"/>
              </a:defRPr>
            </a:pPr>
            <a:r>
              <a:rPr sz="1875" b="1">
                <a:solidFill>
                  <a:srgbClr val="0A2447"/>
                </a:solidFill>
                <a:latin typeface="Poppins"/>
                <a:ea typeface="Poppins"/>
                <a:cs typeface="Poppins"/>
              </a:rPr>
              <a:t>What do we know?</a:t>
            </a:r>
          </a:p>
        </p:txBody>
      </p:sp>
      <p:sp>
        <p:nvSpPr>
          <p:cNvPr id="5" name="_Relevant_facts_or_context_">
            <a:extLst xmlns:a="http://schemas.openxmlformats.org/drawingml/2006/main">
              <a:ext uri="{FF2B5EF4-FFF2-40B4-BE49-F238E27FC236}">
                <a16:creationId xmlns:a16="http://schemas.microsoft.com/office/drawing/2014/main" id="{47433E79-1451-4C7C-99C1-91259E7A5788}"/>
              </a:ext>
            </a:extLst>
          </p:cNvPr>
          <p:cNvSpPr>
            <a:spLocks xmlns:a="http://schemas.openxmlformats.org/drawingml/2006/main" noGrp="1"/>
          </p:cNvSpPr>
          <p:nvPr/>
        </p:nvSpPr>
        <p:spPr>
          <a:xfrm xmlns:a="http://schemas.openxmlformats.org/drawingml/2006/main">
            <a:off x="647700" y="3409950"/>
            <a:ext cx="50482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75" b="0">
                <a:solidFill>
                  <a:srgbClr val="0A2447"/>
                </a:solidFill>
                <a:latin typeface="Poppins"/>
                <a:ea typeface="Poppins"/>
                <a:cs typeface="Poppins"/>
              </a:defRPr>
            </a:pPr>
            <a:r>
              <a:rPr sz="2175" b="0">
                <a:solidFill>
                  <a:srgbClr val="0A2447"/>
                </a:solidFill>
                <a:latin typeface="Poppins"/>
                <a:ea typeface="Poppins"/>
                <a:cs typeface="Poppins"/>
              </a:rPr>
              <a:t>[Relevant facts or context]</a:t>
            </a:r>
          </a:p>
        </p:txBody>
      </p:sp>
      <p:sp>
        <p:nvSpPr>
          <p:cNvPr id="6" name="What_should_we_consider_">
            <a:extLst xmlns:a="http://schemas.openxmlformats.org/drawingml/2006/main">
              <a:ext uri="{FF2B5EF4-FFF2-40B4-BE49-F238E27FC236}">
                <a16:creationId xmlns:a16="http://schemas.microsoft.com/office/drawing/2014/main" id="{73056447-2ADE-40B0-82B1-4FB87CAD32F5}"/>
              </a:ext>
            </a:extLst>
          </p:cNvPr>
          <p:cNvSpPr>
            <a:spLocks xmlns:a="http://schemas.openxmlformats.org/drawingml/2006/main" noGrp="1"/>
          </p:cNvSpPr>
          <p:nvPr/>
        </p:nvSpPr>
        <p:spPr>
          <a:xfrm xmlns:a="http://schemas.openxmlformats.org/drawingml/2006/main">
            <a:off x="6419850" y="2876550"/>
            <a:ext cx="51244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1">
                <a:solidFill>
                  <a:srgbClr val="0A2447"/>
                </a:solidFill>
                <a:latin typeface="Poppins"/>
                <a:ea typeface="Poppins"/>
                <a:cs typeface="Poppins"/>
              </a:defRPr>
            </a:pPr>
            <a:r>
              <a:rPr sz="1875" b="1">
                <a:solidFill>
                  <a:srgbClr val="0A2447"/>
                </a:solidFill>
                <a:latin typeface="Poppins"/>
                <a:ea typeface="Poppins"/>
                <a:cs typeface="Poppins"/>
              </a:rPr>
              <a:t>What should we consider?</a:t>
            </a:r>
          </a:p>
        </p:txBody>
      </p:sp>
      <p:sp>
        <p:nvSpPr>
          <p:cNvPr id="7" name="_Ideas__concerns_or_questions_">
            <a:extLst xmlns:a="http://schemas.openxmlformats.org/drawingml/2006/main">
              <a:ext uri="{FF2B5EF4-FFF2-40B4-BE49-F238E27FC236}">
                <a16:creationId xmlns:a16="http://schemas.microsoft.com/office/drawing/2014/main" id="{7AE21230-C9F2-4C07-81E1-A11788B6A6C3}"/>
              </a:ext>
            </a:extLst>
          </p:cNvPr>
          <p:cNvSpPr>
            <a:spLocks xmlns:a="http://schemas.openxmlformats.org/drawingml/2006/main" noGrp="1"/>
          </p:cNvSpPr>
          <p:nvPr/>
        </p:nvSpPr>
        <p:spPr>
          <a:xfrm xmlns:a="http://schemas.openxmlformats.org/drawingml/2006/main">
            <a:off x="6419850" y="3409950"/>
            <a:ext cx="51244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75" b="0">
                <a:solidFill>
                  <a:srgbClr val="0A2447"/>
                </a:solidFill>
                <a:latin typeface="Poppins"/>
                <a:ea typeface="Poppins"/>
                <a:cs typeface="Poppins"/>
              </a:defRPr>
            </a:pPr>
            <a:r>
              <a:rPr sz="2175" b="0">
                <a:solidFill>
                  <a:srgbClr val="0A2447"/>
                </a:solidFill>
                <a:latin typeface="Poppins"/>
                <a:ea typeface="Poppins"/>
                <a:cs typeface="Poppins"/>
              </a:rPr>
              <a:t>[Ideas, concerns or questions]</a:t>
            </a:r>
          </a:p>
        </p:txBody>
      </p:sp>
      <p:sp>
        <p:nvSpPr>
          <p:cNvPr id="8" name="Result">
            <a:extLst xmlns:a="http://schemas.openxmlformats.org/drawingml/2006/main">
              <a:ext uri="{FF2B5EF4-FFF2-40B4-BE49-F238E27FC236}">
                <a16:creationId xmlns:a16="http://schemas.microsoft.com/office/drawing/2014/main" id="{D855FFD0-A075-4DA0-9DA3-632B423CF374}"/>
              </a:ext>
            </a:extLst>
          </p:cNvPr>
          <p:cNvSpPr>
            <a:spLocks xmlns:a="http://schemas.openxmlformats.org/drawingml/2006/main" noGrp="1"/>
          </p:cNvSpPr>
          <p:nvPr/>
        </p:nvSpPr>
        <p:spPr>
          <a:xfrm xmlns:a="http://schemas.openxmlformats.org/drawingml/2006/main">
            <a:off x="647700" y="5019675"/>
            <a:ext cx="10477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1">
                <a:solidFill>
                  <a:srgbClr val="0A2447"/>
                </a:solidFill>
                <a:latin typeface="Poppins"/>
                <a:ea typeface="Poppins"/>
                <a:cs typeface="Poppins"/>
              </a:defRPr>
            </a:pPr>
            <a:r>
              <a:rPr sz="1875" b="1">
                <a:solidFill>
                  <a:srgbClr val="0A2447"/>
                </a:solidFill>
                <a:latin typeface="Poppins"/>
                <a:ea typeface="Poppins"/>
                <a:cs typeface="Poppins"/>
              </a:rPr>
              <a:t>Result</a:t>
            </a:r>
          </a:p>
        </p:txBody>
      </p:sp>
      <p:sp>
        <p:nvSpPr>
          <p:cNvPr id="9" name="_What_we_agreed__or_what_we_still_need_to_fin">
            <a:extLst xmlns:a="http://schemas.openxmlformats.org/drawingml/2006/main">
              <a:ext uri="{FF2B5EF4-FFF2-40B4-BE49-F238E27FC236}">
                <a16:creationId xmlns:a16="http://schemas.microsoft.com/office/drawing/2014/main" id="{98476ACE-C617-4FC7-8C42-ABB5E4A6D95D}"/>
              </a:ext>
            </a:extLst>
          </p:cNvPr>
          <p:cNvSpPr>
            <a:spLocks xmlns:a="http://schemas.openxmlformats.org/drawingml/2006/main" noGrp="1"/>
          </p:cNvSpPr>
          <p:nvPr/>
        </p:nvSpPr>
        <p:spPr>
          <a:xfrm xmlns:a="http://schemas.openxmlformats.org/drawingml/2006/main">
            <a:off x="647700" y="5505450"/>
            <a:ext cx="108966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175" b="0">
                <a:solidFill>
                  <a:srgbClr val="0A2447"/>
                </a:solidFill>
                <a:latin typeface="Poppins"/>
                <a:ea typeface="Poppins"/>
                <a:cs typeface="Poppins"/>
              </a:defRPr>
            </a:pPr>
            <a:r>
              <a:rPr sz="2175" b="0">
                <a:solidFill>
                  <a:srgbClr val="0A2447"/>
                </a:solidFill>
                <a:latin typeface="Poppins"/>
                <a:ea typeface="Poppins"/>
                <a:cs typeface="Poppins"/>
              </a:rPr>
              <a:t>[What we agreed, or what we still need to find out]</a:t>
            </a:r>
          </a:p>
        </p:txBody>
      </p:sp>
    </p:spTree>
    <p:extLst>
      <p:ext uri="{BB962C8B-B14F-4D97-AF65-F5344CB8AC3E}">
        <p14:creationId xmlns:p14="http://schemas.microsoft.com/office/powerpoint/2010/main" val="230613567"/>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ACTIONS__OWNERS_AND_DATES">
            <a:extLst xmlns:a="http://schemas.openxmlformats.org/drawingml/2006/main">
              <a:ext uri="{FF2B5EF4-FFF2-40B4-BE49-F238E27FC236}">
                <a16:creationId xmlns:a16="http://schemas.microsoft.com/office/drawing/2014/main" id="{B77C0A3E-9E1B-422D-9737-ACDF3B8742B1}"/>
              </a:ext>
            </a:extLst>
          </p:cNvPr>
          <p:cNvSpPr>
            <a:spLocks xmlns:a="http://schemas.openxmlformats.org/drawingml/2006/main" noGrp="1"/>
          </p:cNvSpPr>
          <p:nvPr/>
        </p:nvSpPr>
        <p:spPr>
          <a:xfrm xmlns:a="http://schemas.openxmlformats.org/drawingml/2006/main">
            <a:off x="647700" y="457200"/>
            <a:ext cx="108966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4500" b="0">
                <a:solidFill>
                  <a:srgbClr val="0A2447"/>
                </a:solidFill>
                <a:latin typeface="Anton"/>
                <a:ea typeface="Anton"/>
                <a:cs typeface="Anton"/>
              </a:defRPr>
            </a:pPr>
            <a:r>
              <a:rPr sz="4500" b="0">
                <a:solidFill>
                  <a:srgbClr val="0A2447"/>
                </a:solidFill>
                <a:latin typeface="Anton"/>
                <a:ea typeface="Anton"/>
                <a:cs typeface="Anton"/>
              </a:rPr>
              <a:t>ACTIONS, OWNERS AND DATES</a:t>
            </a:r>
          </a:p>
        </p:txBody>
      </p:sp>
      <p:sp>
        <p:nvSpPr>
          <p:cNvPr id="2" name="7">
            <a:extLst xmlns:a="http://schemas.openxmlformats.org/drawingml/2006/main">
              <a:ext uri="{FF2B5EF4-FFF2-40B4-BE49-F238E27FC236}">
                <a16:creationId xmlns:a16="http://schemas.microsoft.com/office/drawing/2014/main" id="{95A6B7CC-9EC8-40CD-B221-734A9D3681D7}"/>
              </a:ext>
            </a:extLst>
          </p:cNvPr>
          <p:cNvSpPr>
            <a:spLocks xmlns:a="http://schemas.openxmlformats.org/drawingml/2006/main" noGrp="1"/>
          </p:cNvSpPr>
          <p:nvPr/>
        </p:nvSpPr>
        <p:spPr>
          <a:xfrm xmlns:a="http://schemas.openxmlformats.org/drawingml/2006/main">
            <a:off x="11049000" y="6324600"/>
            <a:ext cx="4953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350" b="0">
                <a:solidFill>
                  <a:srgbClr val="0A2447"/>
                </a:solidFill>
                <a:latin typeface="Poppins"/>
                <a:ea typeface="Poppins"/>
                <a:cs typeface="Poppins"/>
              </a:defRPr>
            </a:pPr>
            <a:r>
              <a:rPr sz="1350" b="0">
                <a:solidFill>
                  <a:srgbClr val="0A2447"/>
                </a:solidFill>
                <a:latin typeface="Poppins"/>
                <a:ea typeface="Poppins"/>
                <a:cs typeface="Poppins"/>
              </a:rPr>
              <a:t>7</a:t>
            </a:r>
          </a:p>
        </p:txBody>
      </p:sp>
      <p:graphicFrame>
        <p:nvGraphicFramePr>
          <p:cNvPr id="7" name=""/>
          <p:cNvGraphicFramePr/>
          <p:nvPr/>
        </p:nvGraphicFramePr>
        <p:xfrm>
          <a:off xmlns:a="http://schemas.openxmlformats.org/drawingml/2006/main" x="647700" y="1657350"/>
          <a:ext xmlns:a="http://schemas.openxmlformats.org/drawingml/2006/main" cx="10896600" cy="3714750"/>
        </p:xfrm>
        <a:graphic xmlns:a="http://schemas.openxmlformats.org/drawingml/2006/main">
          <a:graphicData uri="http://schemas.openxmlformats.org/drawingml/2006/table">
            <a:tbl>
              <a:tblPr firstRow="0" bandRow="0"/>
              <a:tblGrid>
                <a:gridCol w="3905250"/>
                <a:gridCol w="1952625"/>
                <a:gridCol w="1714500"/>
                <a:gridCol w="3324225"/>
              </a:tblGrid>
              <a:tr h="552450">
                <a:tc>
                  <a:txBody>
                    <a:bodyPr>
                      <a:noAutofit/>
                    </a:bodyPr>
                    <a:lstStyle/>
                    <a:p>
                      <a:r>
                        <a:rPr sz="1725" b="1">
                          <a:solidFill>
                            <a:srgbClr val="FFFFFF"/>
                          </a:solidFill>
                          <a:latin typeface="Poppins"/>
                          <a:ea typeface="Poppins"/>
                          <a:cs typeface="Poppins"/>
                        </a:rPr>
                        <a:t>Action</a:t>
                      </a:r>
                    </a:p>
                  </a:txBody>
                  <a:tcPr marL="152400" marR="152400" marT="123825" marB="123825" anchor="ctr">
                    <a:lnL w="9525">
                      <a:solidFill>
                        <a:srgbClr val="A8ADFB"/>
                      </a:solidFill>
                      <a:prstDash val="solid"/>
                    </a:lnL>
                    <a:lnR w="9525">
                      <a:solidFill>
                        <a:srgbClr val="A8ADFB"/>
                      </a:solidFill>
                      <a:prstDash val="solid"/>
                    </a:lnR>
                    <a:lnT w="9525">
                      <a:solidFill>
                        <a:srgbClr val="A8ADFB"/>
                      </a:solidFill>
                      <a:prstDash val="solid"/>
                    </a:lnT>
                    <a:lnB w="9525">
                      <a:solidFill>
                        <a:srgbClr val="A8ADFB"/>
                      </a:solidFill>
                      <a:prstDash val="solid"/>
                    </a:lnB>
                    <a:solidFill>
                      <a:srgbClr val="0A2447"/>
                    </a:solidFill>
                  </a:tcPr>
                </a:tc>
                <a:tc>
                  <a:txBody>
                    <a:bodyPr>
                      <a:noAutofit/>
                    </a:bodyPr>
                    <a:lstStyle/>
                    <a:p>
                      <a:r>
                        <a:rPr sz="1725" b="1">
                          <a:solidFill>
                            <a:srgbClr val="FFFFFF"/>
                          </a:solidFill>
                          <a:latin typeface="Poppins"/>
                          <a:ea typeface="Poppins"/>
                          <a:cs typeface="Poppins"/>
                        </a:rPr>
                        <a:t>Owner</a:t>
                      </a:r>
                    </a:p>
                  </a:txBody>
                  <a:tcPr marL="152400" marR="152400" marT="123825" marB="123825" anchor="ctr">
                    <a:lnL w="9525">
                      <a:solidFill>
                        <a:srgbClr val="A8ADFB"/>
                      </a:solidFill>
                      <a:prstDash val="solid"/>
                    </a:lnL>
                    <a:lnR w="9525">
                      <a:solidFill>
                        <a:srgbClr val="A8ADFB"/>
                      </a:solidFill>
                      <a:prstDash val="solid"/>
                    </a:lnR>
                    <a:lnT w="9525">
                      <a:solidFill>
                        <a:srgbClr val="A8ADFB"/>
                      </a:solidFill>
                      <a:prstDash val="solid"/>
                    </a:lnT>
                    <a:lnB w="9525">
                      <a:solidFill>
                        <a:srgbClr val="A8ADFB"/>
                      </a:solidFill>
                      <a:prstDash val="solid"/>
                    </a:lnB>
                    <a:solidFill>
                      <a:srgbClr val="0A2447"/>
                    </a:solidFill>
                  </a:tcPr>
                </a:tc>
                <a:tc>
                  <a:txBody>
                    <a:bodyPr>
                      <a:noAutofit/>
                    </a:bodyPr>
                    <a:lstStyle/>
                    <a:p>
                      <a:r>
                        <a:rPr sz="1725" b="1">
                          <a:solidFill>
                            <a:srgbClr val="FFFFFF"/>
                          </a:solidFill>
                          <a:latin typeface="Poppins"/>
                          <a:ea typeface="Poppins"/>
                          <a:cs typeface="Poppins"/>
                        </a:rPr>
                        <a:t>Due date</a:t>
                      </a:r>
                    </a:p>
                  </a:txBody>
                  <a:tcPr marL="152400" marR="152400" marT="123825" marB="123825" anchor="ctr">
                    <a:lnL w="9525">
                      <a:solidFill>
                        <a:srgbClr val="A8ADFB"/>
                      </a:solidFill>
                      <a:prstDash val="solid"/>
                    </a:lnL>
                    <a:lnR w="9525">
                      <a:solidFill>
                        <a:srgbClr val="A8ADFB"/>
                      </a:solidFill>
                      <a:prstDash val="solid"/>
                    </a:lnR>
                    <a:lnT w="9525">
                      <a:solidFill>
                        <a:srgbClr val="A8ADFB"/>
                      </a:solidFill>
                      <a:prstDash val="solid"/>
                    </a:lnT>
                    <a:lnB w="9525">
                      <a:solidFill>
                        <a:srgbClr val="A8ADFB"/>
                      </a:solidFill>
                      <a:prstDash val="solid"/>
                    </a:lnB>
                    <a:solidFill>
                      <a:srgbClr val="0A2447"/>
                    </a:solidFill>
                  </a:tcPr>
                </a:tc>
                <a:tc>
                  <a:txBody>
                    <a:bodyPr>
                      <a:noAutofit/>
                    </a:bodyPr>
                    <a:lstStyle/>
                    <a:p>
                      <a:r>
                        <a:rPr sz="1725" b="1">
                          <a:solidFill>
                            <a:srgbClr val="FFFFFF"/>
                          </a:solidFill>
                          <a:latin typeface="Poppins"/>
                          <a:ea typeface="Poppins"/>
                          <a:cs typeface="Poppins"/>
                        </a:rPr>
                        <a:t>Done when</a:t>
                      </a:r>
                    </a:p>
                  </a:txBody>
                  <a:tcPr marL="152400" marR="152400" marT="123825" marB="123825" anchor="ctr">
                    <a:lnL w="9525">
                      <a:solidFill>
                        <a:srgbClr val="A8ADFB"/>
                      </a:solidFill>
                      <a:prstDash val="solid"/>
                    </a:lnL>
                    <a:lnR w="9525">
                      <a:solidFill>
                        <a:srgbClr val="A8ADFB"/>
                      </a:solidFill>
                      <a:prstDash val="solid"/>
                    </a:lnR>
                    <a:lnT w="9525">
                      <a:solidFill>
                        <a:srgbClr val="A8ADFB"/>
                      </a:solidFill>
                      <a:prstDash val="solid"/>
                    </a:lnT>
                    <a:lnB w="9525">
                      <a:solidFill>
                        <a:srgbClr val="A8ADFB"/>
                      </a:solidFill>
                      <a:prstDash val="solid"/>
                    </a:lnB>
                    <a:solidFill>
                      <a:srgbClr val="0A2447"/>
                    </a:solidFill>
                  </a:tcPr>
                </a:tc>
              </a:tr>
              <a:tr h="790575">
                <a:tc>
                  <a:txBody>
                    <a:bodyPr>
                      <a:noAutofit/>
                    </a:bodyPr>
                    <a:lstStyle/>
                    <a:p>
                      <a:r>
                        <a:rPr sz="1800" b="0">
                          <a:solidFill>
                            <a:srgbClr val="0A2447"/>
                          </a:solidFill>
                          <a:latin typeface="Poppins"/>
                          <a:ea typeface="Poppins"/>
                          <a:cs typeface="Poppins"/>
                        </a:rPr>
                        <a:t>[Specific next step]</a:t>
                      </a:r>
                    </a:p>
                  </a:txBody>
                  <a:tcPr marL="152400" marR="152400" marT="123825" marB="123825" anchor="ctr">
                    <a:lnL w="9525">
                      <a:solidFill>
                        <a:srgbClr val="A8ADFB"/>
                      </a:solidFill>
                      <a:prstDash val="solid"/>
                    </a:lnL>
                    <a:lnR w="9525">
                      <a:solidFill>
                        <a:srgbClr val="A8ADFB"/>
                      </a:solidFill>
                      <a:prstDash val="solid"/>
                    </a:lnR>
                    <a:lnT w="9525">
                      <a:solidFill>
                        <a:srgbClr val="A8ADFB"/>
                      </a:solidFill>
                      <a:prstDash val="solid"/>
                    </a:lnT>
                    <a:lnB w="9525">
                      <a:solidFill>
                        <a:srgbClr val="A8ADFB"/>
                      </a:solidFill>
                      <a:prstDash val="solid"/>
                    </a:lnB>
                    <a:solidFill>
                      <a:srgbClr val="FFFFFF"/>
                    </a:solidFill>
                  </a:tcPr>
                </a:tc>
                <a:tc>
                  <a:txBody>
                    <a:bodyPr>
                      <a:noAutofit/>
                    </a:bodyPr>
                    <a:lstStyle/>
                    <a:p>
                      <a:r>
                        <a:rPr sz="1800" b="0">
                          <a:solidFill>
                            <a:srgbClr val="0A2447"/>
                          </a:solidFill>
                          <a:latin typeface="Poppins"/>
                          <a:ea typeface="Poppins"/>
                          <a:cs typeface="Poppins"/>
                        </a:rPr>
                        <a:t>[One name]</a:t>
                      </a:r>
                    </a:p>
                  </a:txBody>
                  <a:tcPr marL="152400" marR="152400" marT="123825" marB="123825" anchor="ctr">
                    <a:lnL w="9525">
                      <a:solidFill>
                        <a:srgbClr val="A8ADFB"/>
                      </a:solidFill>
                      <a:prstDash val="solid"/>
                    </a:lnL>
                    <a:lnR w="9525">
                      <a:solidFill>
                        <a:srgbClr val="A8ADFB"/>
                      </a:solidFill>
                      <a:prstDash val="solid"/>
                    </a:lnR>
                    <a:lnT w="9525">
                      <a:solidFill>
                        <a:srgbClr val="A8ADFB"/>
                      </a:solidFill>
                      <a:prstDash val="solid"/>
                    </a:lnT>
                    <a:lnB w="9525">
                      <a:solidFill>
                        <a:srgbClr val="A8ADFB"/>
                      </a:solidFill>
                      <a:prstDash val="solid"/>
                    </a:lnB>
                    <a:solidFill>
                      <a:srgbClr val="FFFFFF"/>
                    </a:solidFill>
                  </a:tcPr>
                </a:tc>
                <a:tc>
                  <a:txBody>
                    <a:bodyPr>
                      <a:noAutofit/>
                    </a:bodyPr>
                    <a:lstStyle/>
                    <a:p>
                      <a:r>
                        <a:rPr sz="1800" b="0">
                          <a:solidFill>
                            <a:srgbClr val="0A2447"/>
                          </a:solidFill>
                          <a:latin typeface="Poppins"/>
                          <a:ea typeface="Poppins"/>
                          <a:cs typeface="Poppins"/>
                        </a:rPr>
                        <a:t>[Date]</a:t>
                      </a:r>
                    </a:p>
                  </a:txBody>
                  <a:tcPr marL="152400" marR="152400" marT="123825" marB="123825" anchor="ctr">
                    <a:lnL w="9525">
                      <a:solidFill>
                        <a:srgbClr val="A8ADFB"/>
                      </a:solidFill>
                      <a:prstDash val="solid"/>
                    </a:lnL>
                    <a:lnR w="9525">
                      <a:solidFill>
                        <a:srgbClr val="A8ADFB"/>
                      </a:solidFill>
                      <a:prstDash val="solid"/>
                    </a:lnR>
                    <a:lnT w="9525">
                      <a:solidFill>
                        <a:srgbClr val="A8ADFB"/>
                      </a:solidFill>
                      <a:prstDash val="solid"/>
                    </a:lnT>
                    <a:lnB w="9525">
                      <a:solidFill>
                        <a:srgbClr val="A8ADFB"/>
                      </a:solidFill>
                      <a:prstDash val="solid"/>
                    </a:lnB>
                    <a:solidFill>
                      <a:srgbClr val="FFFFFF"/>
                    </a:solidFill>
                  </a:tcPr>
                </a:tc>
                <a:tc>
                  <a:txBody>
                    <a:bodyPr>
                      <a:noAutofit/>
                    </a:bodyPr>
                    <a:lstStyle/>
                    <a:p>
                      <a:r>
                        <a:rPr sz="1800" b="0">
                          <a:solidFill>
                            <a:srgbClr val="0A2447"/>
                          </a:solidFill>
                          <a:latin typeface="Poppins"/>
                          <a:ea typeface="Poppins"/>
                          <a:cs typeface="Poppins"/>
                        </a:rPr>
                        <a:t>[Visible result]</a:t>
                      </a:r>
                    </a:p>
                  </a:txBody>
                  <a:tcPr marL="152400" marR="152400" marT="123825" marB="123825" anchor="ctr">
                    <a:lnL w="9525">
                      <a:solidFill>
                        <a:srgbClr val="A8ADFB"/>
                      </a:solidFill>
                      <a:prstDash val="solid"/>
                    </a:lnL>
                    <a:lnR w="9525">
                      <a:solidFill>
                        <a:srgbClr val="A8ADFB"/>
                      </a:solidFill>
                      <a:prstDash val="solid"/>
                    </a:lnR>
                    <a:lnT w="9525">
                      <a:solidFill>
                        <a:srgbClr val="A8ADFB"/>
                      </a:solidFill>
                      <a:prstDash val="solid"/>
                    </a:lnT>
                    <a:lnB w="9525">
                      <a:solidFill>
                        <a:srgbClr val="A8ADFB"/>
                      </a:solidFill>
                      <a:prstDash val="solid"/>
                    </a:lnB>
                    <a:solidFill>
                      <a:srgbClr val="FFFFFF"/>
                    </a:solidFill>
                  </a:tcPr>
                </a:tc>
              </a:tr>
              <a:tr h="790575">
                <a:tc>
                  <a:txBody>
                    <a:bodyPr>
                      <a:noAutofit/>
                    </a:bodyPr>
                    <a:lstStyle/>
                    <a:p>
                      <a:r>
                        <a:rPr sz="1800" b="0">
                          <a:solidFill>
                            <a:srgbClr val="0A2447"/>
                          </a:solidFill>
                          <a:latin typeface="Poppins"/>
                          <a:ea typeface="Poppins"/>
                          <a:cs typeface="Poppins"/>
                        </a:rPr>
                        <a:t>[Specific next step]</a:t>
                      </a:r>
                    </a:p>
                  </a:txBody>
                  <a:tcPr marL="152400" marR="152400" marT="123825" marB="123825" anchor="ctr">
                    <a:lnL w="9525">
                      <a:solidFill>
                        <a:srgbClr val="A8ADFB"/>
                      </a:solidFill>
                      <a:prstDash val="solid"/>
                    </a:lnL>
                    <a:lnR w="9525">
                      <a:solidFill>
                        <a:srgbClr val="A8ADFB"/>
                      </a:solidFill>
                      <a:prstDash val="solid"/>
                    </a:lnR>
                    <a:lnT w="9525">
                      <a:solidFill>
                        <a:srgbClr val="A8ADFB"/>
                      </a:solidFill>
                      <a:prstDash val="solid"/>
                    </a:lnT>
                    <a:lnB w="9525">
                      <a:solidFill>
                        <a:srgbClr val="A8ADFB"/>
                      </a:solidFill>
                      <a:prstDash val="solid"/>
                    </a:lnB>
                    <a:solidFill>
                      <a:srgbClr val="D9F5FE"/>
                    </a:solidFill>
                  </a:tcPr>
                </a:tc>
                <a:tc>
                  <a:txBody>
                    <a:bodyPr>
                      <a:noAutofit/>
                    </a:bodyPr>
                    <a:lstStyle/>
                    <a:p>
                      <a:r>
                        <a:rPr sz="1800" b="0">
                          <a:solidFill>
                            <a:srgbClr val="0A2447"/>
                          </a:solidFill>
                          <a:latin typeface="Poppins"/>
                          <a:ea typeface="Poppins"/>
                          <a:cs typeface="Poppins"/>
                        </a:rPr>
                        <a:t>[One name]</a:t>
                      </a:r>
                    </a:p>
                  </a:txBody>
                  <a:tcPr marL="152400" marR="152400" marT="123825" marB="123825" anchor="ctr">
                    <a:lnL w="9525">
                      <a:solidFill>
                        <a:srgbClr val="A8ADFB"/>
                      </a:solidFill>
                      <a:prstDash val="solid"/>
                    </a:lnL>
                    <a:lnR w="9525">
                      <a:solidFill>
                        <a:srgbClr val="A8ADFB"/>
                      </a:solidFill>
                      <a:prstDash val="solid"/>
                    </a:lnR>
                    <a:lnT w="9525">
                      <a:solidFill>
                        <a:srgbClr val="A8ADFB"/>
                      </a:solidFill>
                      <a:prstDash val="solid"/>
                    </a:lnT>
                    <a:lnB w="9525">
                      <a:solidFill>
                        <a:srgbClr val="A8ADFB"/>
                      </a:solidFill>
                      <a:prstDash val="solid"/>
                    </a:lnB>
                    <a:solidFill>
                      <a:srgbClr val="D9F5FE"/>
                    </a:solidFill>
                  </a:tcPr>
                </a:tc>
                <a:tc>
                  <a:txBody>
                    <a:bodyPr>
                      <a:noAutofit/>
                    </a:bodyPr>
                    <a:lstStyle/>
                    <a:p>
                      <a:r>
                        <a:rPr sz="1800" b="0">
                          <a:solidFill>
                            <a:srgbClr val="0A2447"/>
                          </a:solidFill>
                          <a:latin typeface="Poppins"/>
                          <a:ea typeface="Poppins"/>
                          <a:cs typeface="Poppins"/>
                        </a:rPr>
                        <a:t>[Date]</a:t>
                      </a:r>
                    </a:p>
                  </a:txBody>
                  <a:tcPr marL="152400" marR="152400" marT="123825" marB="123825" anchor="ctr">
                    <a:lnL w="9525">
                      <a:solidFill>
                        <a:srgbClr val="A8ADFB"/>
                      </a:solidFill>
                      <a:prstDash val="solid"/>
                    </a:lnL>
                    <a:lnR w="9525">
                      <a:solidFill>
                        <a:srgbClr val="A8ADFB"/>
                      </a:solidFill>
                      <a:prstDash val="solid"/>
                    </a:lnR>
                    <a:lnT w="9525">
                      <a:solidFill>
                        <a:srgbClr val="A8ADFB"/>
                      </a:solidFill>
                      <a:prstDash val="solid"/>
                    </a:lnT>
                    <a:lnB w="9525">
                      <a:solidFill>
                        <a:srgbClr val="A8ADFB"/>
                      </a:solidFill>
                      <a:prstDash val="solid"/>
                    </a:lnB>
                    <a:solidFill>
                      <a:srgbClr val="D9F5FE"/>
                    </a:solidFill>
                  </a:tcPr>
                </a:tc>
                <a:tc>
                  <a:txBody>
                    <a:bodyPr>
                      <a:noAutofit/>
                    </a:bodyPr>
                    <a:lstStyle/>
                    <a:p>
                      <a:r>
                        <a:rPr sz="1800" b="0">
                          <a:solidFill>
                            <a:srgbClr val="0A2447"/>
                          </a:solidFill>
                          <a:latin typeface="Poppins"/>
                          <a:ea typeface="Poppins"/>
                          <a:cs typeface="Poppins"/>
                        </a:rPr>
                        <a:t>[Visible result]</a:t>
                      </a:r>
                    </a:p>
                  </a:txBody>
                  <a:tcPr marL="152400" marR="152400" marT="123825" marB="123825" anchor="ctr">
                    <a:lnL w="9525">
                      <a:solidFill>
                        <a:srgbClr val="A8ADFB"/>
                      </a:solidFill>
                      <a:prstDash val="solid"/>
                    </a:lnL>
                    <a:lnR w="9525">
                      <a:solidFill>
                        <a:srgbClr val="A8ADFB"/>
                      </a:solidFill>
                      <a:prstDash val="solid"/>
                    </a:lnR>
                    <a:lnT w="9525">
                      <a:solidFill>
                        <a:srgbClr val="A8ADFB"/>
                      </a:solidFill>
                      <a:prstDash val="solid"/>
                    </a:lnT>
                    <a:lnB w="9525">
                      <a:solidFill>
                        <a:srgbClr val="A8ADFB"/>
                      </a:solidFill>
                      <a:prstDash val="solid"/>
                    </a:lnB>
                    <a:solidFill>
                      <a:srgbClr val="D9F5FE"/>
                    </a:solidFill>
                  </a:tcPr>
                </a:tc>
              </a:tr>
              <a:tr h="790575">
                <a:tc>
                  <a:txBody>
                    <a:bodyPr>
                      <a:noAutofit/>
                    </a:bodyPr>
                    <a:lstStyle/>
                    <a:p>
                      <a:r>
                        <a:rPr sz="1800" b="0">
                          <a:solidFill>
                            <a:srgbClr val="0A2447"/>
                          </a:solidFill>
                          <a:latin typeface="Poppins"/>
                          <a:ea typeface="Poppins"/>
                          <a:cs typeface="Poppins"/>
                        </a:rPr>
                        <a:t>[Specific next step]</a:t>
                      </a:r>
                    </a:p>
                  </a:txBody>
                  <a:tcPr marL="152400" marR="152400" marT="123825" marB="123825" anchor="ctr">
                    <a:lnL w="9525">
                      <a:solidFill>
                        <a:srgbClr val="A8ADFB"/>
                      </a:solidFill>
                      <a:prstDash val="solid"/>
                    </a:lnL>
                    <a:lnR w="9525">
                      <a:solidFill>
                        <a:srgbClr val="A8ADFB"/>
                      </a:solidFill>
                      <a:prstDash val="solid"/>
                    </a:lnR>
                    <a:lnT w="9525">
                      <a:solidFill>
                        <a:srgbClr val="A8ADFB"/>
                      </a:solidFill>
                      <a:prstDash val="solid"/>
                    </a:lnT>
                    <a:lnB w="9525">
                      <a:solidFill>
                        <a:srgbClr val="A8ADFB"/>
                      </a:solidFill>
                      <a:prstDash val="solid"/>
                    </a:lnB>
                    <a:solidFill>
                      <a:srgbClr val="FFFFFF"/>
                    </a:solidFill>
                  </a:tcPr>
                </a:tc>
                <a:tc>
                  <a:txBody>
                    <a:bodyPr>
                      <a:noAutofit/>
                    </a:bodyPr>
                    <a:lstStyle/>
                    <a:p>
                      <a:r>
                        <a:rPr sz="1800" b="0">
                          <a:solidFill>
                            <a:srgbClr val="0A2447"/>
                          </a:solidFill>
                          <a:latin typeface="Poppins"/>
                          <a:ea typeface="Poppins"/>
                          <a:cs typeface="Poppins"/>
                        </a:rPr>
                        <a:t>[One name]</a:t>
                      </a:r>
                    </a:p>
                  </a:txBody>
                  <a:tcPr marL="152400" marR="152400" marT="123825" marB="123825" anchor="ctr">
                    <a:lnL w="9525">
                      <a:solidFill>
                        <a:srgbClr val="A8ADFB"/>
                      </a:solidFill>
                      <a:prstDash val="solid"/>
                    </a:lnL>
                    <a:lnR w="9525">
                      <a:solidFill>
                        <a:srgbClr val="A8ADFB"/>
                      </a:solidFill>
                      <a:prstDash val="solid"/>
                    </a:lnR>
                    <a:lnT w="9525">
                      <a:solidFill>
                        <a:srgbClr val="A8ADFB"/>
                      </a:solidFill>
                      <a:prstDash val="solid"/>
                    </a:lnT>
                    <a:lnB w="9525">
                      <a:solidFill>
                        <a:srgbClr val="A8ADFB"/>
                      </a:solidFill>
                      <a:prstDash val="solid"/>
                    </a:lnB>
                    <a:solidFill>
                      <a:srgbClr val="FFFFFF"/>
                    </a:solidFill>
                  </a:tcPr>
                </a:tc>
                <a:tc>
                  <a:txBody>
                    <a:bodyPr>
                      <a:noAutofit/>
                    </a:bodyPr>
                    <a:lstStyle/>
                    <a:p>
                      <a:r>
                        <a:rPr sz="1800" b="0">
                          <a:solidFill>
                            <a:srgbClr val="0A2447"/>
                          </a:solidFill>
                          <a:latin typeface="Poppins"/>
                          <a:ea typeface="Poppins"/>
                          <a:cs typeface="Poppins"/>
                        </a:rPr>
                        <a:t>[Date]</a:t>
                      </a:r>
                    </a:p>
                  </a:txBody>
                  <a:tcPr marL="152400" marR="152400" marT="123825" marB="123825" anchor="ctr">
                    <a:lnL w="9525">
                      <a:solidFill>
                        <a:srgbClr val="A8ADFB"/>
                      </a:solidFill>
                      <a:prstDash val="solid"/>
                    </a:lnL>
                    <a:lnR w="9525">
                      <a:solidFill>
                        <a:srgbClr val="A8ADFB"/>
                      </a:solidFill>
                      <a:prstDash val="solid"/>
                    </a:lnR>
                    <a:lnT w="9525">
                      <a:solidFill>
                        <a:srgbClr val="A8ADFB"/>
                      </a:solidFill>
                      <a:prstDash val="solid"/>
                    </a:lnT>
                    <a:lnB w="9525">
                      <a:solidFill>
                        <a:srgbClr val="A8ADFB"/>
                      </a:solidFill>
                      <a:prstDash val="solid"/>
                    </a:lnB>
                    <a:solidFill>
                      <a:srgbClr val="FFFFFF"/>
                    </a:solidFill>
                  </a:tcPr>
                </a:tc>
                <a:tc>
                  <a:txBody>
                    <a:bodyPr>
                      <a:noAutofit/>
                    </a:bodyPr>
                    <a:lstStyle/>
                    <a:p>
                      <a:r>
                        <a:rPr sz="1800" b="0">
                          <a:solidFill>
                            <a:srgbClr val="0A2447"/>
                          </a:solidFill>
                          <a:latin typeface="Poppins"/>
                          <a:ea typeface="Poppins"/>
                          <a:cs typeface="Poppins"/>
                        </a:rPr>
                        <a:t>[Visible result]</a:t>
                      </a:r>
                    </a:p>
                  </a:txBody>
                  <a:tcPr marL="152400" marR="152400" marT="123825" marB="123825" anchor="ctr">
                    <a:lnL w="9525">
                      <a:solidFill>
                        <a:srgbClr val="A8ADFB"/>
                      </a:solidFill>
                      <a:prstDash val="solid"/>
                    </a:lnL>
                    <a:lnR w="9525">
                      <a:solidFill>
                        <a:srgbClr val="A8ADFB"/>
                      </a:solidFill>
                      <a:prstDash val="solid"/>
                    </a:lnR>
                    <a:lnT w="9525">
                      <a:solidFill>
                        <a:srgbClr val="A8ADFB"/>
                      </a:solidFill>
                      <a:prstDash val="solid"/>
                    </a:lnT>
                    <a:lnB w="9525">
                      <a:solidFill>
                        <a:srgbClr val="A8ADFB"/>
                      </a:solidFill>
                      <a:prstDash val="solid"/>
                    </a:lnB>
                    <a:solidFill>
                      <a:srgbClr val="FFFFFF"/>
                    </a:solidFill>
                  </a:tcPr>
                </a:tc>
              </a:tr>
              <a:tr h="790575">
                <a:tc>
                  <a:txBody>
                    <a:bodyPr>
                      <a:noAutofit/>
                    </a:bodyPr>
                    <a:lstStyle/>
                    <a:p>
                      <a:r>
                        <a:rPr sz="1800" b="0">
                          <a:solidFill>
                            <a:srgbClr val="0A2447"/>
                          </a:solidFill>
                          <a:latin typeface="Poppins"/>
                          <a:ea typeface="Poppins"/>
                          <a:cs typeface="Poppins"/>
                        </a:rPr>
                        <a:t>[Specific next step]</a:t>
                      </a:r>
                    </a:p>
                  </a:txBody>
                  <a:tcPr marL="152400" marR="152400" marT="123825" marB="123825" anchor="ctr">
                    <a:lnL w="9525">
                      <a:solidFill>
                        <a:srgbClr val="A8ADFB"/>
                      </a:solidFill>
                      <a:prstDash val="solid"/>
                    </a:lnL>
                    <a:lnR w="9525">
                      <a:solidFill>
                        <a:srgbClr val="A8ADFB"/>
                      </a:solidFill>
                      <a:prstDash val="solid"/>
                    </a:lnR>
                    <a:lnT w="9525">
                      <a:solidFill>
                        <a:srgbClr val="A8ADFB"/>
                      </a:solidFill>
                      <a:prstDash val="solid"/>
                    </a:lnT>
                    <a:lnB w="9525">
                      <a:solidFill>
                        <a:srgbClr val="A8ADFB"/>
                      </a:solidFill>
                      <a:prstDash val="solid"/>
                    </a:lnB>
                    <a:solidFill>
                      <a:srgbClr val="D9F5FE"/>
                    </a:solidFill>
                  </a:tcPr>
                </a:tc>
                <a:tc>
                  <a:txBody>
                    <a:bodyPr>
                      <a:noAutofit/>
                    </a:bodyPr>
                    <a:lstStyle/>
                    <a:p>
                      <a:r>
                        <a:rPr sz="1800" b="0">
                          <a:solidFill>
                            <a:srgbClr val="0A2447"/>
                          </a:solidFill>
                          <a:latin typeface="Poppins"/>
                          <a:ea typeface="Poppins"/>
                          <a:cs typeface="Poppins"/>
                        </a:rPr>
                        <a:t>[One name]</a:t>
                      </a:r>
                    </a:p>
                  </a:txBody>
                  <a:tcPr marL="152400" marR="152400" marT="123825" marB="123825" anchor="ctr">
                    <a:lnL w="9525">
                      <a:solidFill>
                        <a:srgbClr val="A8ADFB"/>
                      </a:solidFill>
                      <a:prstDash val="solid"/>
                    </a:lnL>
                    <a:lnR w="9525">
                      <a:solidFill>
                        <a:srgbClr val="A8ADFB"/>
                      </a:solidFill>
                      <a:prstDash val="solid"/>
                    </a:lnR>
                    <a:lnT w="9525">
                      <a:solidFill>
                        <a:srgbClr val="A8ADFB"/>
                      </a:solidFill>
                      <a:prstDash val="solid"/>
                    </a:lnT>
                    <a:lnB w="9525">
                      <a:solidFill>
                        <a:srgbClr val="A8ADFB"/>
                      </a:solidFill>
                      <a:prstDash val="solid"/>
                    </a:lnB>
                    <a:solidFill>
                      <a:srgbClr val="D9F5FE"/>
                    </a:solidFill>
                  </a:tcPr>
                </a:tc>
                <a:tc>
                  <a:txBody>
                    <a:bodyPr>
                      <a:noAutofit/>
                    </a:bodyPr>
                    <a:lstStyle/>
                    <a:p>
                      <a:r>
                        <a:rPr sz="1800" b="0">
                          <a:solidFill>
                            <a:srgbClr val="0A2447"/>
                          </a:solidFill>
                          <a:latin typeface="Poppins"/>
                          <a:ea typeface="Poppins"/>
                          <a:cs typeface="Poppins"/>
                        </a:rPr>
                        <a:t>[Date]</a:t>
                      </a:r>
                    </a:p>
                  </a:txBody>
                  <a:tcPr marL="152400" marR="152400" marT="123825" marB="123825" anchor="ctr">
                    <a:lnL w="9525">
                      <a:solidFill>
                        <a:srgbClr val="A8ADFB"/>
                      </a:solidFill>
                      <a:prstDash val="solid"/>
                    </a:lnL>
                    <a:lnR w="9525">
                      <a:solidFill>
                        <a:srgbClr val="A8ADFB"/>
                      </a:solidFill>
                      <a:prstDash val="solid"/>
                    </a:lnR>
                    <a:lnT w="9525">
                      <a:solidFill>
                        <a:srgbClr val="A8ADFB"/>
                      </a:solidFill>
                      <a:prstDash val="solid"/>
                    </a:lnT>
                    <a:lnB w="9525">
                      <a:solidFill>
                        <a:srgbClr val="A8ADFB"/>
                      </a:solidFill>
                      <a:prstDash val="solid"/>
                    </a:lnB>
                    <a:solidFill>
                      <a:srgbClr val="D9F5FE"/>
                    </a:solidFill>
                  </a:tcPr>
                </a:tc>
                <a:tc>
                  <a:txBody>
                    <a:bodyPr>
                      <a:noAutofit/>
                    </a:bodyPr>
                    <a:lstStyle/>
                    <a:p>
                      <a:r>
                        <a:rPr sz="1800" b="0">
                          <a:solidFill>
                            <a:srgbClr val="0A2447"/>
                          </a:solidFill>
                          <a:latin typeface="Poppins"/>
                          <a:ea typeface="Poppins"/>
                          <a:cs typeface="Poppins"/>
                        </a:rPr>
                        <a:t>[Visible result]</a:t>
                      </a:r>
                    </a:p>
                  </a:txBody>
                  <a:tcPr marL="152400" marR="152400" marT="123825" marB="123825" anchor="ctr">
                    <a:lnL w="9525">
                      <a:solidFill>
                        <a:srgbClr val="A8ADFB"/>
                      </a:solidFill>
                      <a:prstDash val="solid"/>
                    </a:lnL>
                    <a:lnR w="9525">
                      <a:solidFill>
                        <a:srgbClr val="A8ADFB"/>
                      </a:solidFill>
                      <a:prstDash val="solid"/>
                    </a:lnR>
                    <a:lnT w="9525">
                      <a:solidFill>
                        <a:srgbClr val="A8ADFB"/>
                      </a:solidFill>
                      <a:prstDash val="solid"/>
                    </a:lnT>
                    <a:lnB w="9525">
                      <a:solidFill>
                        <a:srgbClr val="A8ADFB"/>
                      </a:solidFill>
                      <a:prstDash val="solid"/>
                    </a:lnB>
                    <a:solidFill>
                      <a:srgbClr val="D9F5FE"/>
                    </a:solidFill>
                  </a:tcPr>
                </a:tc>
              </a:tr>
            </a:tbl>
          </a:graphicData>
        </a:graphic>
      </p:graphicFrame>
      <p:sp>
        <p:nvSpPr>
          <p:cNvPr id="4" name="We_ll_track_progress_in___Shared_document_or_">
            <a:extLst xmlns:a="http://schemas.openxmlformats.org/drawingml/2006/main">
              <a:ext uri="{FF2B5EF4-FFF2-40B4-BE49-F238E27FC236}">
                <a16:creationId xmlns:a16="http://schemas.microsoft.com/office/drawing/2014/main" id="{32D4ECE5-03A3-4E6F-BAA8-2BFEEE40BA2A}"/>
              </a:ext>
            </a:extLst>
          </p:cNvPr>
          <p:cNvSpPr>
            <a:spLocks xmlns:a="http://schemas.openxmlformats.org/drawingml/2006/main" noGrp="1"/>
          </p:cNvSpPr>
          <p:nvPr/>
        </p:nvSpPr>
        <p:spPr>
          <a:xfrm xmlns:a="http://schemas.openxmlformats.org/drawingml/2006/main">
            <a:off x="647700" y="5715000"/>
            <a:ext cx="1089660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950" b="0">
                <a:solidFill>
                  <a:srgbClr val="0A2447"/>
                </a:solidFill>
                <a:latin typeface="Poppins"/>
                <a:ea typeface="Poppins"/>
                <a:cs typeface="Poppins"/>
              </a:defRPr>
            </a:pPr>
            <a:r>
              <a:rPr sz="1950" b="0">
                <a:solidFill>
                  <a:srgbClr val="0A2447"/>
                </a:solidFill>
                <a:latin typeface="Poppins"/>
                <a:ea typeface="Poppins"/>
                <a:cs typeface="Poppins"/>
              </a:rPr>
              <a:t>We'll track progress in: [Shared document or tool]</a:t>
            </a:r>
          </a:p>
        </p:txBody>
      </p:sp>
    </p:spTree>
    <p:extLst>
      <p:ext uri="{BB962C8B-B14F-4D97-AF65-F5344CB8AC3E}">
        <p14:creationId xmlns:p14="http://schemas.microsoft.com/office/powerpoint/2010/main" val="1832911508"/>
      </p:ext>
    </p:extLst>
  </p:cSld>
</p:sld>
</file>

<file path=ppt/slides/slide8.xml><?xml version="1.0" encoding="utf-8"?>
<p:sld xmlns:p="http://schemas.openxmlformats.org/presentationml/2006/main">
  <p:cSld>
    <p:bg>
      <p:bgPr>
        <a:solidFill xmlns:a="http://schemas.openxmlformats.org/drawingml/2006/main">
          <a:srgbClr val="D9F5FE"/>
        </a:solidFill>
      </p:bgPr>
    </p:bg>
    <p:spTree>
      <p:nvGrpSpPr>
        <p:cNvPr id="1" name=""/>
        <p:cNvGrpSpPr/>
        <p:nvPr/>
      </p:nvGrpSpPr>
      <p:grpSpPr>
        <a:xfrm xmlns:a="http://schemas.openxmlformats.org/drawingml/2006/main"/>
      </p:grpSpPr>
      <p:sp>
        <p:nvSpPr>
          <p:cNvPr id="9" name="NEXT_MEETING">
            <a:extLst xmlns:a="http://schemas.openxmlformats.org/drawingml/2006/main">
              <a:ext uri="{FF2B5EF4-FFF2-40B4-BE49-F238E27FC236}">
                <a16:creationId xmlns:a16="http://schemas.microsoft.com/office/drawing/2014/main" id="{B503B678-319F-44F3-B4A7-2529D25ACE1F}"/>
              </a:ext>
            </a:extLst>
          </p:cNvPr>
          <p:cNvSpPr>
            <a:spLocks xmlns:a="http://schemas.openxmlformats.org/drawingml/2006/main" noGrp="1"/>
          </p:cNvSpPr>
          <p:nvPr/>
        </p:nvSpPr>
        <p:spPr>
          <a:xfrm xmlns:a="http://schemas.openxmlformats.org/drawingml/2006/main">
            <a:off x="647700" y="457200"/>
            <a:ext cx="1089660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4500" b="0">
                <a:solidFill>
                  <a:srgbClr val="0A2447"/>
                </a:solidFill>
                <a:latin typeface="Anton"/>
                <a:ea typeface="Anton"/>
                <a:cs typeface="Anton"/>
              </a:defRPr>
            </a:pPr>
            <a:r>
              <a:rPr sz="4500" b="0">
                <a:solidFill>
                  <a:srgbClr val="0A2447"/>
                </a:solidFill>
                <a:latin typeface="Anton"/>
                <a:ea typeface="Anton"/>
                <a:cs typeface="Anton"/>
              </a:rPr>
              <a:t>NEXT MEETING</a:t>
            </a:r>
          </a:p>
        </p:txBody>
      </p:sp>
      <p:sp>
        <p:nvSpPr>
          <p:cNvPr id="2" name="8">
            <a:extLst xmlns:a="http://schemas.openxmlformats.org/drawingml/2006/main">
              <a:ext uri="{FF2B5EF4-FFF2-40B4-BE49-F238E27FC236}">
                <a16:creationId xmlns:a16="http://schemas.microsoft.com/office/drawing/2014/main" id="{424140D4-0896-4783-AA9A-3CF2ECDDBB66}"/>
              </a:ext>
            </a:extLst>
          </p:cNvPr>
          <p:cNvSpPr>
            <a:spLocks xmlns:a="http://schemas.openxmlformats.org/drawingml/2006/main" noGrp="1"/>
          </p:cNvSpPr>
          <p:nvPr/>
        </p:nvSpPr>
        <p:spPr>
          <a:xfrm xmlns:a="http://schemas.openxmlformats.org/drawingml/2006/main">
            <a:off x="11049000" y="6324600"/>
            <a:ext cx="4953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defRPr sz="1350" b="0">
                <a:solidFill>
                  <a:srgbClr val="0A2447"/>
                </a:solidFill>
                <a:latin typeface="Poppins"/>
                <a:ea typeface="Poppins"/>
                <a:cs typeface="Poppins"/>
              </a:defRPr>
            </a:pPr>
            <a:r>
              <a:rPr sz="1350" b="0">
                <a:solidFill>
                  <a:srgbClr val="0A2447"/>
                </a:solidFill>
                <a:latin typeface="Poppins"/>
                <a:ea typeface="Poppins"/>
                <a:cs typeface="Poppins"/>
              </a:rPr>
              <a:t>8</a:t>
            </a:r>
          </a:p>
        </p:txBody>
      </p:sp>
      <p:sp>
        <p:nvSpPr>
          <p:cNvPr id="3" name="_Date_and_time_">
            <a:extLst xmlns:a="http://schemas.openxmlformats.org/drawingml/2006/main">
              <a:ext uri="{FF2B5EF4-FFF2-40B4-BE49-F238E27FC236}">
                <a16:creationId xmlns:a16="http://schemas.microsoft.com/office/drawing/2014/main" id="{040B6606-976F-476E-9FA8-88457351B9DA}"/>
              </a:ext>
            </a:extLst>
          </p:cNvPr>
          <p:cNvSpPr>
            <a:spLocks xmlns:a="http://schemas.openxmlformats.org/drawingml/2006/main" noGrp="1"/>
          </p:cNvSpPr>
          <p:nvPr/>
        </p:nvSpPr>
        <p:spPr>
          <a:xfrm xmlns:a="http://schemas.openxmlformats.org/drawingml/2006/main">
            <a:off x="647700" y="1638300"/>
            <a:ext cx="108966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3675" b="0">
                <a:solidFill>
                  <a:srgbClr val="0A2447"/>
                </a:solidFill>
                <a:latin typeface="Anton"/>
                <a:ea typeface="Anton"/>
                <a:cs typeface="Anton"/>
              </a:defRPr>
            </a:pPr>
            <a:r>
              <a:rPr sz="3675" b="0">
                <a:solidFill>
                  <a:srgbClr val="0A2447"/>
                </a:solidFill>
                <a:latin typeface="Anton"/>
                <a:ea typeface="Anton"/>
                <a:cs typeface="Anton"/>
              </a:rPr>
              <a:t>[Date and time]</a:t>
            </a:r>
          </a:p>
        </p:txBody>
      </p:sp>
      <p:sp>
        <p:nvSpPr>
          <p:cNvPr id="4" name="_Place_or_meeting_link_">
            <a:extLst xmlns:a="http://schemas.openxmlformats.org/drawingml/2006/main">
              <a:ext uri="{FF2B5EF4-FFF2-40B4-BE49-F238E27FC236}">
                <a16:creationId xmlns:a16="http://schemas.microsoft.com/office/drawing/2014/main" id="{6C84A4B5-EDA3-477F-9FBB-0053D95078F2}"/>
              </a:ext>
            </a:extLst>
          </p:cNvPr>
          <p:cNvSpPr>
            <a:spLocks xmlns:a="http://schemas.openxmlformats.org/drawingml/2006/main" noGrp="1"/>
          </p:cNvSpPr>
          <p:nvPr/>
        </p:nvSpPr>
        <p:spPr>
          <a:xfrm xmlns:a="http://schemas.openxmlformats.org/drawingml/2006/main">
            <a:off x="647700" y="2457450"/>
            <a:ext cx="108966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325" b="0">
                <a:solidFill>
                  <a:srgbClr val="0A2447"/>
                </a:solidFill>
                <a:latin typeface="Poppins"/>
                <a:ea typeface="Poppins"/>
                <a:cs typeface="Poppins"/>
              </a:defRPr>
            </a:pPr>
            <a:r>
              <a:rPr sz="2325" b="0">
                <a:solidFill>
                  <a:srgbClr val="0A2447"/>
                </a:solidFill>
                <a:latin typeface="Poppins"/>
                <a:ea typeface="Poppins"/>
                <a:cs typeface="Poppins"/>
              </a:rPr>
              <a:t>[Place or meeting link]</a:t>
            </a:r>
          </a:p>
        </p:txBody>
      </p:sp>
      <p:sp>
        <p:nvSpPr>
          <p:cNvPr id="5" name="Before_then">
            <a:extLst xmlns:a="http://schemas.openxmlformats.org/drawingml/2006/main">
              <a:ext uri="{FF2B5EF4-FFF2-40B4-BE49-F238E27FC236}">
                <a16:creationId xmlns:a16="http://schemas.microsoft.com/office/drawing/2014/main" id="{9CB277FB-0869-4F67-AFE7-686610366C07}"/>
              </a:ext>
            </a:extLst>
          </p:cNvPr>
          <p:cNvSpPr>
            <a:spLocks xmlns:a="http://schemas.openxmlformats.org/drawingml/2006/main" noGrp="1"/>
          </p:cNvSpPr>
          <p:nvPr/>
        </p:nvSpPr>
        <p:spPr>
          <a:xfrm xmlns:a="http://schemas.openxmlformats.org/drawingml/2006/main">
            <a:off x="647700" y="3629025"/>
            <a:ext cx="10477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1">
                <a:solidFill>
                  <a:srgbClr val="0A2447"/>
                </a:solidFill>
                <a:latin typeface="Poppins"/>
                <a:ea typeface="Poppins"/>
                <a:cs typeface="Poppins"/>
              </a:defRPr>
            </a:pPr>
            <a:r>
              <a:rPr sz="1875" b="1">
                <a:solidFill>
                  <a:srgbClr val="0A2447"/>
                </a:solidFill>
                <a:latin typeface="Poppins"/>
                <a:ea typeface="Poppins"/>
                <a:cs typeface="Poppins"/>
              </a:rPr>
              <a:t>Before then</a:t>
            </a:r>
          </a:p>
        </p:txBody>
      </p:sp>
      <p:sp>
        <p:nvSpPr>
          <p:cNvPr id="6" name="_Preparation_or_materials_to_review_">
            <a:extLst xmlns:a="http://schemas.openxmlformats.org/drawingml/2006/main">
              <a:ext uri="{FF2B5EF4-FFF2-40B4-BE49-F238E27FC236}">
                <a16:creationId xmlns:a16="http://schemas.microsoft.com/office/drawing/2014/main" id="{990E2042-F1F9-4494-BC2B-348D3089A5B0}"/>
              </a:ext>
            </a:extLst>
          </p:cNvPr>
          <p:cNvSpPr>
            <a:spLocks xmlns:a="http://schemas.openxmlformats.org/drawingml/2006/main" noGrp="1"/>
          </p:cNvSpPr>
          <p:nvPr/>
        </p:nvSpPr>
        <p:spPr>
          <a:xfrm xmlns:a="http://schemas.openxmlformats.org/drawingml/2006/main">
            <a:off x="647700" y="4114800"/>
            <a:ext cx="108966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250" b="0">
                <a:solidFill>
                  <a:srgbClr val="0A2447"/>
                </a:solidFill>
                <a:latin typeface="Poppins"/>
                <a:ea typeface="Poppins"/>
                <a:cs typeface="Poppins"/>
              </a:defRPr>
            </a:pPr>
            <a:r>
              <a:rPr sz="2250" b="0">
                <a:solidFill>
                  <a:srgbClr val="0A2447"/>
                </a:solidFill>
                <a:latin typeface="Poppins"/>
                <a:ea typeface="Poppins"/>
                <a:cs typeface="Poppins"/>
              </a:rPr>
              <a:t>[Preparation or materials to review]</a:t>
            </a:r>
          </a:p>
        </p:txBody>
      </p:sp>
      <p:sp>
        <p:nvSpPr>
          <p:cNvPr id="7" name="Agenda_ideas">
            <a:extLst xmlns:a="http://schemas.openxmlformats.org/drawingml/2006/main">
              <a:ext uri="{FF2B5EF4-FFF2-40B4-BE49-F238E27FC236}">
                <a16:creationId xmlns:a16="http://schemas.microsoft.com/office/drawing/2014/main" id="{4582E309-164C-45BE-8895-F244E86AD5F2}"/>
              </a:ext>
            </a:extLst>
          </p:cNvPr>
          <p:cNvSpPr>
            <a:spLocks xmlns:a="http://schemas.openxmlformats.org/drawingml/2006/main" noGrp="1"/>
          </p:cNvSpPr>
          <p:nvPr/>
        </p:nvSpPr>
        <p:spPr>
          <a:xfrm xmlns:a="http://schemas.openxmlformats.org/drawingml/2006/main">
            <a:off x="647700" y="5019675"/>
            <a:ext cx="10477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1875" b="1">
                <a:solidFill>
                  <a:srgbClr val="0A2447"/>
                </a:solidFill>
                <a:latin typeface="Poppins"/>
                <a:ea typeface="Poppins"/>
                <a:cs typeface="Poppins"/>
              </a:defRPr>
            </a:pPr>
            <a:r>
              <a:rPr sz="1875" b="1">
                <a:solidFill>
                  <a:srgbClr val="0A2447"/>
                </a:solidFill>
                <a:latin typeface="Poppins"/>
                <a:ea typeface="Poppins"/>
                <a:cs typeface="Poppins"/>
              </a:rPr>
              <a:t>Agenda ideas</a:t>
            </a:r>
          </a:p>
        </p:txBody>
      </p:sp>
      <p:sp>
        <p:nvSpPr>
          <p:cNvPr id="8" name="_Topics_to_return_to_next_time_">
            <a:extLst xmlns:a="http://schemas.openxmlformats.org/drawingml/2006/main">
              <a:ext uri="{FF2B5EF4-FFF2-40B4-BE49-F238E27FC236}">
                <a16:creationId xmlns:a16="http://schemas.microsoft.com/office/drawing/2014/main" id="{B97A388D-47CC-4DBF-8F32-364F60DB11A4}"/>
              </a:ext>
            </a:extLst>
          </p:cNvPr>
          <p:cNvSpPr>
            <a:spLocks xmlns:a="http://schemas.openxmlformats.org/drawingml/2006/main" noGrp="1"/>
          </p:cNvSpPr>
          <p:nvPr/>
        </p:nvSpPr>
        <p:spPr>
          <a:xfrm xmlns:a="http://schemas.openxmlformats.org/drawingml/2006/main">
            <a:off x="647700" y="5505450"/>
            <a:ext cx="108966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defRPr sz="2250" b="0">
                <a:solidFill>
                  <a:srgbClr val="0A2447"/>
                </a:solidFill>
                <a:latin typeface="Poppins"/>
                <a:ea typeface="Poppins"/>
                <a:cs typeface="Poppins"/>
              </a:defRPr>
            </a:pPr>
            <a:r>
              <a:rPr sz="2250" b="0">
                <a:solidFill>
                  <a:srgbClr val="0A2447"/>
                </a:solidFill>
                <a:latin typeface="Poppins"/>
                <a:ea typeface="Poppins"/>
                <a:cs typeface="Poppins"/>
              </a:rPr>
              <a:t>[Topics to return to next time]</a:t>
            </a:r>
          </a:p>
        </p:txBody>
      </p:sp>
    </p:spTree>
    <p:extLst>
      <p:ext uri="{BB962C8B-B14F-4D97-AF65-F5344CB8AC3E}">
        <p14:creationId xmlns:p14="http://schemas.microsoft.com/office/powerpoint/2010/main" val="2112492601"/>
      </p:ext>
    </p:extLst>
  </p:cSld>
</p:sld>
</file>

<file path=ppt/theme/theme1.xml><?xml version="1.0" encoding="utf-8"?>
<a:theme xmlns:a="http://schemas.openxmlformats.org/drawingml/2006/main" name="ChatGPT">
  <a:themeElements>
    <a:clrScheme name="Next of Us">
      <a:dk1>
        <a:srgbClr val="0A2447"/>
      </a:dk1>
      <a:lt1>
        <a:srgbClr val="FFFFFF"/>
      </a:lt1>
      <a:dk2>
        <a:srgbClr val="0A2447"/>
      </a:dk2>
      <a:lt2>
        <a:srgbClr val="D9F5FE"/>
      </a:lt2>
      <a:accent1>
        <a:srgbClr val="0A2447"/>
      </a:accent1>
      <a:accent2>
        <a:srgbClr val="A8ADFB"/>
      </a:accent2>
      <a:accent3>
        <a:srgbClr val="D9F5FE"/>
      </a:accent3>
      <a:accent4>
        <a:srgbClr val="0A2447"/>
      </a:accent4>
      <a:accent5>
        <a:srgbClr val="A8ADFB"/>
      </a:accent5>
      <a:accent6>
        <a:srgbClr val="D9F5FE"/>
      </a:accent6>
      <a:hlink>
        <a:srgbClr val="0A2447"/>
      </a:hlink>
      <a:folHlink>
        <a:srgbClr val="0A2447"/>
      </a:folHlink>
    </a:clrScheme>
    <a:fontScheme name="Office">
      <a:majorFont>
        <a:latin typeface="Calibri Light"/>
        <a:ea typeface="Calibri Light"/>
        <a:cs typeface="Calibri Light"/>
      </a:majorFont>
      <a:minorFont>
        <a:latin typeface="Calibri"/>
        <a:ea typeface="Calibri"/>
        <a:cs typeface="Calibri"/>
      </a:minorFont>
    </a:fontScheme>
    <a:fmtScheme name="Next of Us">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2026-10-07T03:54:49.7590000Z</dcterms:created>
  <dcterms:modified xsi:type="dcterms:W3CDTF">2026-10-07T03:54:49.7590000Z</dcterms:modified>
</coreProperties>
</file>